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5"/>
  </p:notesMasterIdLst>
  <p:sldIdLst>
    <p:sldId id="256" r:id="rId2"/>
    <p:sldId id="327" r:id="rId3"/>
    <p:sldId id="297" r:id="rId4"/>
    <p:sldId id="298" r:id="rId5"/>
    <p:sldId id="294" r:id="rId6"/>
    <p:sldId id="307" r:id="rId7"/>
    <p:sldId id="308" r:id="rId8"/>
    <p:sldId id="309" r:id="rId9"/>
    <p:sldId id="310" r:id="rId10"/>
    <p:sldId id="311" r:id="rId11"/>
    <p:sldId id="313" r:id="rId12"/>
    <p:sldId id="329" r:id="rId13"/>
    <p:sldId id="314" r:id="rId14"/>
    <p:sldId id="315" r:id="rId15"/>
    <p:sldId id="330" r:id="rId16"/>
    <p:sldId id="331" r:id="rId17"/>
    <p:sldId id="317" r:id="rId18"/>
    <p:sldId id="318" r:id="rId19"/>
    <p:sldId id="332" r:id="rId20"/>
    <p:sldId id="319" r:id="rId21"/>
    <p:sldId id="320" r:id="rId22"/>
    <p:sldId id="321" r:id="rId23"/>
    <p:sldId id="322" r:id="rId24"/>
    <p:sldId id="323" r:id="rId25"/>
    <p:sldId id="325" r:id="rId26"/>
    <p:sldId id="302" r:id="rId27"/>
    <p:sldId id="334" r:id="rId28"/>
    <p:sldId id="335" r:id="rId29"/>
    <p:sldId id="336" r:id="rId30"/>
    <p:sldId id="306" r:id="rId31"/>
    <p:sldId id="304" r:id="rId32"/>
    <p:sldId id="326" r:id="rId33"/>
    <p:sldId id="300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49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27A101-BECD-4AB4-97C2-AE844617E19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6D5973F-2589-4E2C-A44B-C6C52449798B}">
      <dgm:prSet phldrT="[Tekstas]" custT="1"/>
      <dgm:spPr/>
      <dgm:t>
        <a:bodyPr/>
        <a:lstStyle/>
        <a:p>
          <a:pPr>
            <a:spcAft>
              <a:spcPts val="0"/>
            </a:spcAft>
          </a:pPr>
          <a:r>
            <a:rPr lang="lt-LT" sz="2400" dirty="0"/>
            <a:t>1. TIKSLAS</a:t>
          </a:r>
        </a:p>
        <a:p>
          <a:pPr>
            <a:spcAft>
              <a:spcPts val="0"/>
            </a:spcAft>
          </a:pPr>
          <a:r>
            <a:rPr lang="en-GB" sz="2400" dirty="0"/>
            <a:t>SKATINTI SOCIALINĘ ATSKIRTĮ PATIRIANČIŲ MARIJAMPOLĖS</a:t>
          </a:r>
        </a:p>
        <a:p>
          <a:r>
            <a:rPr lang="en-GB" sz="2400" dirty="0"/>
            <a:t>MIESTO GYVENTOJŲ INTEGRACIJĄ Į VISUOMENĘ</a:t>
          </a:r>
          <a:r>
            <a:rPr lang="lt-LT" sz="2400" b="1" dirty="0"/>
            <a:t>S</a:t>
          </a:r>
          <a:endParaRPr lang="en-GB" sz="2400" dirty="0"/>
        </a:p>
      </dgm:t>
    </dgm:pt>
    <dgm:pt modelId="{27E5DA1F-7729-4E45-9C67-C7544C83F4B0}" type="parTrans" cxnId="{39B4744E-9C0B-4628-8B06-7C48DA29F1C5}">
      <dgm:prSet/>
      <dgm:spPr/>
      <dgm:t>
        <a:bodyPr/>
        <a:lstStyle/>
        <a:p>
          <a:endParaRPr lang="en-GB"/>
        </a:p>
      </dgm:t>
    </dgm:pt>
    <dgm:pt modelId="{A3C535E3-7534-47C6-8CED-A6E7A51F74C7}" type="sibTrans" cxnId="{39B4744E-9C0B-4628-8B06-7C48DA29F1C5}">
      <dgm:prSet/>
      <dgm:spPr/>
      <dgm:t>
        <a:bodyPr/>
        <a:lstStyle/>
        <a:p>
          <a:endParaRPr lang="en-GB"/>
        </a:p>
      </dgm:t>
    </dgm:pt>
    <dgm:pt modelId="{9498C85C-3B6B-478B-AC93-66F90B0A9070}">
      <dgm:prSet phldrT="[Tekstas]" custT="1"/>
      <dgm:spPr/>
      <dgm:t>
        <a:bodyPr/>
        <a:lstStyle/>
        <a:p>
          <a:r>
            <a:rPr lang="lt-LT" sz="1600" dirty="0"/>
            <a:t>1.1.1 VEIKSMAS</a:t>
          </a:r>
          <a:endParaRPr lang="en-GB" sz="1600" dirty="0"/>
        </a:p>
      </dgm:t>
    </dgm:pt>
    <dgm:pt modelId="{DA1032A7-251F-4C0E-8F10-B0FFF7A0B5B5}" type="parTrans" cxnId="{D94B975A-C54B-45AC-BA86-E6BA5AE4C3F4}">
      <dgm:prSet/>
      <dgm:spPr/>
      <dgm:t>
        <a:bodyPr/>
        <a:lstStyle/>
        <a:p>
          <a:endParaRPr lang="en-GB"/>
        </a:p>
      </dgm:t>
    </dgm:pt>
    <dgm:pt modelId="{A8959BD4-E6DD-4E82-BBD1-E3D0657F55A2}" type="sibTrans" cxnId="{D94B975A-C54B-45AC-BA86-E6BA5AE4C3F4}">
      <dgm:prSet/>
      <dgm:spPr/>
      <dgm:t>
        <a:bodyPr/>
        <a:lstStyle/>
        <a:p>
          <a:endParaRPr lang="en-GB"/>
        </a:p>
      </dgm:t>
    </dgm:pt>
    <dgm:pt modelId="{296501CC-FAC6-421D-8917-67B701FA7166}">
      <dgm:prSet phldrT="[Tekstas]" custT="1"/>
      <dgm:spPr/>
      <dgm:t>
        <a:bodyPr/>
        <a:lstStyle/>
        <a:p>
          <a:r>
            <a:rPr lang="lt-LT" sz="1600" dirty="0"/>
            <a:t>1.3 UŽDAVINYS</a:t>
          </a:r>
        </a:p>
        <a:p>
          <a:r>
            <a:rPr lang="lt-LT" sz="1600" dirty="0"/>
            <a:t>Skatinti socialinio verslo kūrimąsi ir plėtrą Marijampolės </a:t>
          </a:r>
          <a:r>
            <a:rPr lang="en-GB" sz="1600" dirty="0" err="1"/>
            <a:t>mieste</a:t>
          </a:r>
          <a:r>
            <a:rPr lang="en-GB" sz="1600" dirty="0"/>
            <a:t> </a:t>
          </a:r>
          <a:endParaRPr lang="lt-LT" sz="1600" dirty="0"/>
        </a:p>
      </dgm:t>
    </dgm:pt>
    <dgm:pt modelId="{E4B28CDE-11E8-45CE-8905-6590427DEA35}" type="parTrans" cxnId="{F73BFE8F-FD86-4AC1-A1BA-707621B0EE0C}">
      <dgm:prSet/>
      <dgm:spPr/>
      <dgm:t>
        <a:bodyPr/>
        <a:lstStyle/>
        <a:p>
          <a:endParaRPr lang="en-GB"/>
        </a:p>
      </dgm:t>
    </dgm:pt>
    <dgm:pt modelId="{5E7EC11E-D609-45B4-9C38-CDFB00EE93E3}" type="sibTrans" cxnId="{F73BFE8F-FD86-4AC1-A1BA-707621B0EE0C}">
      <dgm:prSet/>
      <dgm:spPr/>
      <dgm:t>
        <a:bodyPr/>
        <a:lstStyle/>
        <a:p>
          <a:endParaRPr lang="en-GB"/>
        </a:p>
      </dgm:t>
    </dgm:pt>
    <dgm:pt modelId="{EB059959-F77F-4B89-BB1F-EF175F9B473F}">
      <dgm:prSet phldrT="[Tekstas]" custT="1"/>
      <dgm:spPr/>
      <dgm:t>
        <a:bodyPr/>
        <a:lstStyle/>
        <a:p>
          <a:r>
            <a:rPr lang="lt-LT" sz="1600" dirty="0"/>
            <a:t>1.1 UŽDAVINYS</a:t>
          </a:r>
        </a:p>
        <a:p>
          <a:r>
            <a:rPr lang="lt-LT" sz="1600" dirty="0"/>
            <a:t>Didinti Marijampolės miesto gyventojų socialinę </a:t>
          </a:r>
          <a:r>
            <a:rPr lang="lt-LT" sz="1600" dirty="0" err="1"/>
            <a:t>įtrauktį</a:t>
          </a:r>
          <a:r>
            <a:rPr lang="lt-LT" sz="1600" dirty="0"/>
            <a:t> per socialinių paslaugų plėtrą ir sociokultūrines veiklas</a:t>
          </a:r>
          <a:endParaRPr lang="en-GB" sz="1600" dirty="0"/>
        </a:p>
      </dgm:t>
    </dgm:pt>
    <dgm:pt modelId="{0177DBF2-80A5-4D86-B5B2-94FF1BE91B9C}" type="sibTrans" cxnId="{65C65618-6823-4CE7-986F-B1C660F56D67}">
      <dgm:prSet/>
      <dgm:spPr/>
      <dgm:t>
        <a:bodyPr/>
        <a:lstStyle/>
        <a:p>
          <a:endParaRPr lang="en-GB"/>
        </a:p>
      </dgm:t>
    </dgm:pt>
    <dgm:pt modelId="{EA2319D3-3351-4FFA-BD54-D88E15F2A897}" type="parTrans" cxnId="{65C65618-6823-4CE7-986F-B1C660F56D67}">
      <dgm:prSet/>
      <dgm:spPr/>
      <dgm:t>
        <a:bodyPr/>
        <a:lstStyle/>
        <a:p>
          <a:endParaRPr lang="en-GB"/>
        </a:p>
      </dgm:t>
    </dgm:pt>
    <dgm:pt modelId="{CC6CB679-518A-48E1-B980-019D9924E033}">
      <dgm:prSet custT="1"/>
      <dgm:spPr/>
      <dgm:t>
        <a:bodyPr/>
        <a:lstStyle/>
        <a:p>
          <a:r>
            <a:rPr lang="lt-LT" sz="1600" dirty="0"/>
            <a:t>1.3.1 VEIKSMAS</a:t>
          </a:r>
          <a:endParaRPr lang="en-GB" sz="1600" dirty="0"/>
        </a:p>
      </dgm:t>
    </dgm:pt>
    <dgm:pt modelId="{9F431E6C-3061-40BC-89ED-A2ED7C8C248F}" type="parTrans" cxnId="{719E2A70-682F-4E7C-9868-7EFD77164DD4}">
      <dgm:prSet/>
      <dgm:spPr/>
      <dgm:t>
        <a:bodyPr/>
        <a:lstStyle/>
        <a:p>
          <a:endParaRPr lang="en-GB"/>
        </a:p>
      </dgm:t>
    </dgm:pt>
    <dgm:pt modelId="{7A6AB353-C304-41B9-AF35-B4EC2CE22E8E}" type="sibTrans" cxnId="{719E2A70-682F-4E7C-9868-7EFD77164DD4}">
      <dgm:prSet/>
      <dgm:spPr/>
      <dgm:t>
        <a:bodyPr/>
        <a:lstStyle/>
        <a:p>
          <a:endParaRPr lang="en-GB"/>
        </a:p>
      </dgm:t>
    </dgm:pt>
    <dgm:pt modelId="{B3549AFC-6F24-40E7-AC66-4E052D3711A0}">
      <dgm:prSet/>
      <dgm:spPr/>
      <dgm:t>
        <a:bodyPr/>
        <a:lstStyle/>
        <a:p>
          <a:r>
            <a:rPr lang="lt-LT" dirty="0"/>
            <a:t>1.2 UŽDAVINYS</a:t>
          </a:r>
        </a:p>
        <a:p>
          <a:r>
            <a:rPr lang="lt-LT" dirty="0"/>
            <a:t>Skatinti Marijampolės miesto gyventojų ekonominį </a:t>
          </a:r>
          <a:r>
            <a:rPr lang="en-GB" dirty="0" err="1"/>
            <a:t>aktyvumą</a:t>
          </a:r>
          <a:r>
            <a:rPr lang="en-GB" dirty="0"/>
            <a:t> </a:t>
          </a:r>
          <a:r>
            <a:rPr lang="en-GB" dirty="0" err="1"/>
            <a:t>ir</a:t>
          </a:r>
          <a:r>
            <a:rPr lang="en-GB" dirty="0"/>
            <a:t> </a:t>
          </a:r>
          <a:r>
            <a:rPr lang="en-GB" dirty="0" err="1"/>
            <a:t>verslumą</a:t>
          </a:r>
          <a:endParaRPr lang="en-GB" dirty="0"/>
        </a:p>
      </dgm:t>
    </dgm:pt>
    <dgm:pt modelId="{7ADB21FC-F887-4CC8-A5B1-9801C0405D37}" type="parTrans" cxnId="{C02E11F1-08A1-4E82-9B81-EFAE58DA9015}">
      <dgm:prSet/>
      <dgm:spPr/>
      <dgm:t>
        <a:bodyPr/>
        <a:lstStyle/>
        <a:p>
          <a:endParaRPr lang="en-GB"/>
        </a:p>
      </dgm:t>
    </dgm:pt>
    <dgm:pt modelId="{177D479E-6C90-41C4-9B2C-D4746535FC5B}" type="sibTrans" cxnId="{C02E11F1-08A1-4E82-9B81-EFAE58DA9015}">
      <dgm:prSet/>
      <dgm:spPr/>
      <dgm:t>
        <a:bodyPr/>
        <a:lstStyle/>
        <a:p>
          <a:endParaRPr lang="en-GB"/>
        </a:p>
      </dgm:t>
    </dgm:pt>
    <dgm:pt modelId="{10CB0E67-09C7-4C55-AB0D-62B16613CB17}">
      <dgm:prSet/>
      <dgm:spPr/>
      <dgm:t>
        <a:bodyPr/>
        <a:lstStyle/>
        <a:p>
          <a:r>
            <a:rPr lang="lt-LT" dirty="0"/>
            <a:t>1.2.1 VEIKSMAS</a:t>
          </a:r>
          <a:endParaRPr lang="en-GB" dirty="0"/>
        </a:p>
      </dgm:t>
    </dgm:pt>
    <dgm:pt modelId="{A1234BC6-845B-48F0-A9B0-070DE9406D0F}" type="parTrans" cxnId="{1C4E4E00-0F61-4360-9E16-35F865EA106C}">
      <dgm:prSet/>
      <dgm:spPr/>
      <dgm:t>
        <a:bodyPr/>
        <a:lstStyle/>
        <a:p>
          <a:endParaRPr lang="en-GB"/>
        </a:p>
      </dgm:t>
    </dgm:pt>
    <dgm:pt modelId="{02B4FF5F-D78E-4EBF-AEAF-D3D0CC3ECC94}" type="sibTrans" cxnId="{1C4E4E00-0F61-4360-9E16-35F865EA106C}">
      <dgm:prSet/>
      <dgm:spPr/>
      <dgm:t>
        <a:bodyPr/>
        <a:lstStyle/>
        <a:p>
          <a:endParaRPr lang="en-GB"/>
        </a:p>
      </dgm:t>
    </dgm:pt>
    <dgm:pt modelId="{0B96055B-B880-4AA5-A86F-0C5D8CE55129}">
      <dgm:prSet/>
      <dgm:spPr/>
      <dgm:t>
        <a:bodyPr/>
        <a:lstStyle/>
        <a:p>
          <a:r>
            <a:rPr lang="lt-LT" dirty="0"/>
            <a:t>1.2.2 VEIKSMAS</a:t>
          </a:r>
          <a:endParaRPr lang="en-GB" dirty="0"/>
        </a:p>
      </dgm:t>
    </dgm:pt>
    <dgm:pt modelId="{39154BBA-255A-4E8F-BFDC-5A05F5E1EE6A}" type="parTrans" cxnId="{BF08546F-868C-48C3-882B-0534032F98EE}">
      <dgm:prSet/>
      <dgm:spPr/>
      <dgm:t>
        <a:bodyPr/>
        <a:lstStyle/>
        <a:p>
          <a:endParaRPr lang="en-GB"/>
        </a:p>
      </dgm:t>
    </dgm:pt>
    <dgm:pt modelId="{F80CEBC2-8B79-4378-A8DC-CA159BAAD154}" type="sibTrans" cxnId="{BF08546F-868C-48C3-882B-0534032F98EE}">
      <dgm:prSet/>
      <dgm:spPr/>
      <dgm:t>
        <a:bodyPr/>
        <a:lstStyle/>
        <a:p>
          <a:endParaRPr lang="en-GB"/>
        </a:p>
      </dgm:t>
    </dgm:pt>
    <dgm:pt modelId="{FEC16AF2-0989-47F8-B38B-74C4B9389063}">
      <dgm:prSet/>
      <dgm:spPr/>
      <dgm:t>
        <a:bodyPr/>
        <a:lstStyle/>
        <a:p>
          <a:r>
            <a:rPr lang="lt-LT" dirty="0"/>
            <a:t>1.1.2 VEIKSMAS</a:t>
          </a:r>
          <a:endParaRPr lang="en-GB" dirty="0"/>
        </a:p>
      </dgm:t>
    </dgm:pt>
    <dgm:pt modelId="{ECD611F4-F59D-4D98-8696-9185BFFBE7BB}" type="parTrans" cxnId="{92E2A5CE-89C6-4694-A793-185381DA3D3E}">
      <dgm:prSet/>
      <dgm:spPr/>
      <dgm:t>
        <a:bodyPr/>
        <a:lstStyle/>
        <a:p>
          <a:endParaRPr lang="en-GB"/>
        </a:p>
      </dgm:t>
    </dgm:pt>
    <dgm:pt modelId="{27991582-9595-41A4-8660-41FDFBEF2E4D}" type="sibTrans" cxnId="{92E2A5CE-89C6-4694-A793-185381DA3D3E}">
      <dgm:prSet/>
      <dgm:spPr/>
      <dgm:t>
        <a:bodyPr/>
        <a:lstStyle/>
        <a:p>
          <a:endParaRPr lang="en-GB"/>
        </a:p>
      </dgm:t>
    </dgm:pt>
    <dgm:pt modelId="{5ED511E0-AE4F-44FF-9010-5FEFCE08F57A}" type="pres">
      <dgm:prSet presAssocID="{B727A101-BECD-4AB4-97C2-AE844617E19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6414136-7BDD-4192-89C2-BDD1CAD44521}" type="pres">
      <dgm:prSet presAssocID="{66D5973F-2589-4E2C-A44B-C6C52449798B}" presName="hierRoot1" presStyleCnt="0"/>
      <dgm:spPr/>
    </dgm:pt>
    <dgm:pt modelId="{3FF15A0D-C67E-4D2F-9681-4F70E26503EB}" type="pres">
      <dgm:prSet presAssocID="{66D5973F-2589-4E2C-A44B-C6C52449798B}" presName="composite" presStyleCnt="0"/>
      <dgm:spPr/>
    </dgm:pt>
    <dgm:pt modelId="{90E3E0FD-68F2-4F15-A762-0E2130C28F73}" type="pres">
      <dgm:prSet presAssocID="{66D5973F-2589-4E2C-A44B-C6C52449798B}" presName="background" presStyleLbl="node0" presStyleIdx="0" presStyleCnt="1"/>
      <dgm:spPr/>
    </dgm:pt>
    <dgm:pt modelId="{A47FF902-D6E0-488E-92C3-E2774B05DB61}" type="pres">
      <dgm:prSet presAssocID="{66D5973F-2589-4E2C-A44B-C6C52449798B}" presName="text" presStyleLbl="fgAcc0" presStyleIdx="0" presStyleCnt="1" custScaleX="530982" custScaleY="207386" custLinFactNeighborX="-11343" custLinFactNeighborY="-12901">
        <dgm:presLayoutVars>
          <dgm:chPref val="3"/>
        </dgm:presLayoutVars>
      </dgm:prSet>
      <dgm:spPr/>
    </dgm:pt>
    <dgm:pt modelId="{DC9CD17E-9714-404D-9AD5-E7C945A36F5E}" type="pres">
      <dgm:prSet presAssocID="{66D5973F-2589-4E2C-A44B-C6C52449798B}" presName="hierChild2" presStyleCnt="0"/>
      <dgm:spPr/>
    </dgm:pt>
    <dgm:pt modelId="{8DD745C5-2E01-4FF7-82EE-E3E457B0B678}" type="pres">
      <dgm:prSet presAssocID="{EA2319D3-3351-4FFA-BD54-D88E15F2A897}" presName="Name10" presStyleLbl="parChTrans1D2" presStyleIdx="0" presStyleCnt="3"/>
      <dgm:spPr/>
    </dgm:pt>
    <dgm:pt modelId="{0046362E-8BED-45EB-A985-7E9D5A3E2A3F}" type="pres">
      <dgm:prSet presAssocID="{EB059959-F77F-4B89-BB1F-EF175F9B473F}" presName="hierRoot2" presStyleCnt="0"/>
      <dgm:spPr/>
    </dgm:pt>
    <dgm:pt modelId="{D5B1E752-E26C-4386-B6AA-B1AD13FA9E2A}" type="pres">
      <dgm:prSet presAssocID="{EB059959-F77F-4B89-BB1F-EF175F9B473F}" presName="composite2" presStyleCnt="0"/>
      <dgm:spPr/>
    </dgm:pt>
    <dgm:pt modelId="{EE12335B-6A93-4CDC-9FA5-4A85F84AEC11}" type="pres">
      <dgm:prSet presAssocID="{EB059959-F77F-4B89-BB1F-EF175F9B473F}" presName="background2" presStyleLbl="node2" presStyleIdx="0" presStyleCnt="3"/>
      <dgm:spPr/>
    </dgm:pt>
    <dgm:pt modelId="{83C92841-33D6-42DB-9353-79FEEA704580}" type="pres">
      <dgm:prSet presAssocID="{EB059959-F77F-4B89-BB1F-EF175F9B473F}" presName="text2" presStyleLbl="fgAcc2" presStyleIdx="0" presStyleCnt="3" custScaleX="241115" custScaleY="121336">
        <dgm:presLayoutVars>
          <dgm:chPref val="3"/>
        </dgm:presLayoutVars>
      </dgm:prSet>
      <dgm:spPr/>
    </dgm:pt>
    <dgm:pt modelId="{8285730E-0FAC-40E1-B6DE-5783AE5C89C0}" type="pres">
      <dgm:prSet presAssocID="{EB059959-F77F-4B89-BB1F-EF175F9B473F}" presName="hierChild3" presStyleCnt="0"/>
      <dgm:spPr/>
    </dgm:pt>
    <dgm:pt modelId="{E5A53F7F-28BC-4D11-A9D2-F6EEACEA6984}" type="pres">
      <dgm:prSet presAssocID="{DA1032A7-251F-4C0E-8F10-B0FFF7A0B5B5}" presName="Name17" presStyleLbl="parChTrans1D3" presStyleIdx="0" presStyleCnt="5"/>
      <dgm:spPr/>
    </dgm:pt>
    <dgm:pt modelId="{810FD13F-FE8A-4209-B3D6-4174320C69A0}" type="pres">
      <dgm:prSet presAssocID="{9498C85C-3B6B-478B-AC93-66F90B0A9070}" presName="hierRoot3" presStyleCnt="0"/>
      <dgm:spPr/>
    </dgm:pt>
    <dgm:pt modelId="{C4CDA24B-FAE2-4A65-8931-2A2C3F7A3227}" type="pres">
      <dgm:prSet presAssocID="{9498C85C-3B6B-478B-AC93-66F90B0A9070}" presName="composite3" presStyleCnt="0"/>
      <dgm:spPr/>
    </dgm:pt>
    <dgm:pt modelId="{43B25872-DB55-48CC-B5A4-68AEEB8E9BED}" type="pres">
      <dgm:prSet presAssocID="{9498C85C-3B6B-478B-AC93-66F90B0A9070}" presName="background3" presStyleLbl="node3" presStyleIdx="0" presStyleCnt="5"/>
      <dgm:spPr/>
    </dgm:pt>
    <dgm:pt modelId="{AAE8FB38-01B3-41F2-9D5A-DB6BDAD78B0A}" type="pres">
      <dgm:prSet presAssocID="{9498C85C-3B6B-478B-AC93-66F90B0A9070}" presName="text3" presStyleLbl="fgAcc3" presStyleIdx="0" presStyleCnt="5">
        <dgm:presLayoutVars>
          <dgm:chPref val="3"/>
        </dgm:presLayoutVars>
      </dgm:prSet>
      <dgm:spPr/>
    </dgm:pt>
    <dgm:pt modelId="{ED0EF163-C984-4486-8621-4CA049D9C8B0}" type="pres">
      <dgm:prSet presAssocID="{9498C85C-3B6B-478B-AC93-66F90B0A9070}" presName="hierChild4" presStyleCnt="0"/>
      <dgm:spPr/>
    </dgm:pt>
    <dgm:pt modelId="{64B0FB1D-F4CC-4858-BE33-789941DB6830}" type="pres">
      <dgm:prSet presAssocID="{ECD611F4-F59D-4D98-8696-9185BFFBE7BB}" presName="Name17" presStyleLbl="parChTrans1D3" presStyleIdx="1" presStyleCnt="5"/>
      <dgm:spPr/>
    </dgm:pt>
    <dgm:pt modelId="{C0EAB1DB-07BD-414F-821B-7CB60CBC038B}" type="pres">
      <dgm:prSet presAssocID="{FEC16AF2-0989-47F8-B38B-74C4B9389063}" presName="hierRoot3" presStyleCnt="0"/>
      <dgm:spPr/>
    </dgm:pt>
    <dgm:pt modelId="{2696DD0D-ED91-4ABC-86A2-B01334A9A503}" type="pres">
      <dgm:prSet presAssocID="{FEC16AF2-0989-47F8-B38B-74C4B9389063}" presName="composite3" presStyleCnt="0"/>
      <dgm:spPr/>
    </dgm:pt>
    <dgm:pt modelId="{CC089F7F-24F4-43B5-AF14-ACB992FE269A}" type="pres">
      <dgm:prSet presAssocID="{FEC16AF2-0989-47F8-B38B-74C4B9389063}" presName="background3" presStyleLbl="node3" presStyleIdx="1" presStyleCnt="5"/>
      <dgm:spPr/>
    </dgm:pt>
    <dgm:pt modelId="{6CF4F4BF-F936-4064-837D-61B9AD3656A5}" type="pres">
      <dgm:prSet presAssocID="{FEC16AF2-0989-47F8-B38B-74C4B9389063}" presName="text3" presStyleLbl="fgAcc3" presStyleIdx="1" presStyleCnt="5">
        <dgm:presLayoutVars>
          <dgm:chPref val="3"/>
        </dgm:presLayoutVars>
      </dgm:prSet>
      <dgm:spPr/>
    </dgm:pt>
    <dgm:pt modelId="{DCC2518F-6762-4421-88E8-65687C1E1CD4}" type="pres">
      <dgm:prSet presAssocID="{FEC16AF2-0989-47F8-B38B-74C4B9389063}" presName="hierChild4" presStyleCnt="0"/>
      <dgm:spPr/>
    </dgm:pt>
    <dgm:pt modelId="{482A12EA-89E3-4715-96AE-5ADB5E20F4DD}" type="pres">
      <dgm:prSet presAssocID="{7ADB21FC-F887-4CC8-A5B1-9801C0405D37}" presName="Name10" presStyleLbl="parChTrans1D2" presStyleIdx="1" presStyleCnt="3"/>
      <dgm:spPr/>
    </dgm:pt>
    <dgm:pt modelId="{75D461CA-0ABB-4931-B0C4-152AC275C310}" type="pres">
      <dgm:prSet presAssocID="{B3549AFC-6F24-40E7-AC66-4E052D3711A0}" presName="hierRoot2" presStyleCnt="0"/>
      <dgm:spPr/>
    </dgm:pt>
    <dgm:pt modelId="{E4CB3F50-D64B-40CA-A92A-6A84EEEB5EDD}" type="pres">
      <dgm:prSet presAssocID="{B3549AFC-6F24-40E7-AC66-4E052D3711A0}" presName="composite2" presStyleCnt="0"/>
      <dgm:spPr/>
    </dgm:pt>
    <dgm:pt modelId="{81A08673-B699-494D-8981-50C1430D7A6E}" type="pres">
      <dgm:prSet presAssocID="{B3549AFC-6F24-40E7-AC66-4E052D3711A0}" presName="background2" presStyleLbl="node2" presStyleIdx="1" presStyleCnt="3"/>
      <dgm:spPr/>
    </dgm:pt>
    <dgm:pt modelId="{AA214174-9A27-4B9E-810A-A8052B28AB45}" type="pres">
      <dgm:prSet presAssocID="{B3549AFC-6F24-40E7-AC66-4E052D3711A0}" presName="text2" presStyleLbl="fgAcc2" presStyleIdx="1" presStyleCnt="3" custScaleX="215672" custScaleY="116522">
        <dgm:presLayoutVars>
          <dgm:chPref val="3"/>
        </dgm:presLayoutVars>
      </dgm:prSet>
      <dgm:spPr/>
    </dgm:pt>
    <dgm:pt modelId="{3CE038C6-D9F8-4BC4-BA99-96041948F3DE}" type="pres">
      <dgm:prSet presAssocID="{B3549AFC-6F24-40E7-AC66-4E052D3711A0}" presName="hierChild3" presStyleCnt="0"/>
      <dgm:spPr/>
    </dgm:pt>
    <dgm:pt modelId="{53C846BC-EAF2-439C-A2F1-4991EC44E9F0}" type="pres">
      <dgm:prSet presAssocID="{A1234BC6-845B-48F0-A9B0-070DE9406D0F}" presName="Name17" presStyleLbl="parChTrans1D3" presStyleIdx="2" presStyleCnt="5"/>
      <dgm:spPr/>
    </dgm:pt>
    <dgm:pt modelId="{06365889-6327-4BB6-8FB0-486F28DC44F1}" type="pres">
      <dgm:prSet presAssocID="{10CB0E67-09C7-4C55-AB0D-62B16613CB17}" presName="hierRoot3" presStyleCnt="0"/>
      <dgm:spPr/>
    </dgm:pt>
    <dgm:pt modelId="{C9007415-8B2E-43F1-9C25-2F7948BD5967}" type="pres">
      <dgm:prSet presAssocID="{10CB0E67-09C7-4C55-AB0D-62B16613CB17}" presName="composite3" presStyleCnt="0"/>
      <dgm:spPr/>
    </dgm:pt>
    <dgm:pt modelId="{B0D8E8B1-DFBC-4496-BE3E-E069306B5B1E}" type="pres">
      <dgm:prSet presAssocID="{10CB0E67-09C7-4C55-AB0D-62B16613CB17}" presName="background3" presStyleLbl="node3" presStyleIdx="2" presStyleCnt="5"/>
      <dgm:spPr/>
    </dgm:pt>
    <dgm:pt modelId="{3609462D-05F1-4C10-9A48-EAA9C2FF9B56}" type="pres">
      <dgm:prSet presAssocID="{10CB0E67-09C7-4C55-AB0D-62B16613CB17}" presName="text3" presStyleLbl="fgAcc3" presStyleIdx="2" presStyleCnt="5">
        <dgm:presLayoutVars>
          <dgm:chPref val="3"/>
        </dgm:presLayoutVars>
      </dgm:prSet>
      <dgm:spPr/>
    </dgm:pt>
    <dgm:pt modelId="{99CBB1E9-8B7B-4D3F-84A6-CAF8AD90A085}" type="pres">
      <dgm:prSet presAssocID="{10CB0E67-09C7-4C55-AB0D-62B16613CB17}" presName="hierChild4" presStyleCnt="0"/>
      <dgm:spPr/>
    </dgm:pt>
    <dgm:pt modelId="{6A4F6ED3-E6BD-48B8-94D0-9D73A3FC4408}" type="pres">
      <dgm:prSet presAssocID="{39154BBA-255A-4E8F-BFDC-5A05F5E1EE6A}" presName="Name17" presStyleLbl="parChTrans1D3" presStyleIdx="3" presStyleCnt="5"/>
      <dgm:spPr/>
    </dgm:pt>
    <dgm:pt modelId="{3064B323-9626-497B-AF3E-97F84C04D5F4}" type="pres">
      <dgm:prSet presAssocID="{0B96055B-B880-4AA5-A86F-0C5D8CE55129}" presName="hierRoot3" presStyleCnt="0"/>
      <dgm:spPr/>
    </dgm:pt>
    <dgm:pt modelId="{33AF488A-C9BB-4A0E-9BDB-D68613F90AB7}" type="pres">
      <dgm:prSet presAssocID="{0B96055B-B880-4AA5-A86F-0C5D8CE55129}" presName="composite3" presStyleCnt="0"/>
      <dgm:spPr/>
    </dgm:pt>
    <dgm:pt modelId="{BAA7393F-1FF4-4905-8DBF-D413CF32E7FD}" type="pres">
      <dgm:prSet presAssocID="{0B96055B-B880-4AA5-A86F-0C5D8CE55129}" presName="background3" presStyleLbl="node3" presStyleIdx="3" presStyleCnt="5"/>
      <dgm:spPr/>
    </dgm:pt>
    <dgm:pt modelId="{B9DF004E-5E50-44B3-81A2-6DA0351714A7}" type="pres">
      <dgm:prSet presAssocID="{0B96055B-B880-4AA5-A86F-0C5D8CE55129}" presName="text3" presStyleLbl="fgAcc3" presStyleIdx="3" presStyleCnt="5">
        <dgm:presLayoutVars>
          <dgm:chPref val="3"/>
        </dgm:presLayoutVars>
      </dgm:prSet>
      <dgm:spPr/>
    </dgm:pt>
    <dgm:pt modelId="{69B704FB-80D7-48F1-8523-1A03D6B22CA9}" type="pres">
      <dgm:prSet presAssocID="{0B96055B-B880-4AA5-A86F-0C5D8CE55129}" presName="hierChild4" presStyleCnt="0"/>
      <dgm:spPr/>
    </dgm:pt>
    <dgm:pt modelId="{F9CA1A51-0C4B-4650-B958-E2BCA4DBF547}" type="pres">
      <dgm:prSet presAssocID="{E4B28CDE-11E8-45CE-8905-6590427DEA35}" presName="Name10" presStyleLbl="parChTrans1D2" presStyleIdx="2" presStyleCnt="3"/>
      <dgm:spPr/>
    </dgm:pt>
    <dgm:pt modelId="{5E1CCFB8-FEA7-44B1-BF96-5B9BDAFBED2C}" type="pres">
      <dgm:prSet presAssocID="{296501CC-FAC6-421D-8917-67B701FA7166}" presName="hierRoot2" presStyleCnt="0"/>
      <dgm:spPr/>
    </dgm:pt>
    <dgm:pt modelId="{E73F3FA8-41C2-49D2-960F-5B12D1E480C7}" type="pres">
      <dgm:prSet presAssocID="{296501CC-FAC6-421D-8917-67B701FA7166}" presName="composite2" presStyleCnt="0"/>
      <dgm:spPr/>
    </dgm:pt>
    <dgm:pt modelId="{175B012B-61D1-4CC7-B67D-4558C3C198BF}" type="pres">
      <dgm:prSet presAssocID="{296501CC-FAC6-421D-8917-67B701FA7166}" presName="background2" presStyleLbl="node2" presStyleIdx="2" presStyleCnt="3"/>
      <dgm:spPr/>
    </dgm:pt>
    <dgm:pt modelId="{EC01E0D2-7EE9-43A6-9672-D66D91D0FD8F}" type="pres">
      <dgm:prSet presAssocID="{296501CC-FAC6-421D-8917-67B701FA7166}" presName="text2" presStyleLbl="fgAcc2" presStyleIdx="2" presStyleCnt="3" custScaleX="207559" custScaleY="86436">
        <dgm:presLayoutVars>
          <dgm:chPref val="3"/>
        </dgm:presLayoutVars>
      </dgm:prSet>
      <dgm:spPr/>
    </dgm:pt>
    <dgm:pt modelId="{1B413621-1C31-4958-8829-DC6804FE19D5}" type="pres">
      <dgm:prSet presAssocID="{296501CC-FAC6-421D-8917-67B701FA7166}" presName="hierChild3" presStyleCnt="0"/>
      <dgm:spPr/>
    </dgm:pt>
    <dgm:pt modelId="{EC426053-FE17-4AF4-9798-F3BE175CB366}" type="pres">
      <dgm:prSet presAssocID="{9F431E6C-3061-40BC-89ED-A2ED7C8C248F}" presName="Name17" presStyleLbl="parChTrans1D3" presStyleIdx="4" presStyleCnt="5"/>
      <dgm:spPr/>
    </dgm:pt>
    <dgm:pt modelId="{60620141-793B-4A4A-8DC4-DFF85C70224A}" type="pres">
      <dgm:prSet presAssocID="{CC6CB679-518A-48E1-B980-019D9924E033}" presName="hierRoot3" presStyleCnt="0"/>
      <dgm:spPr/>
    </dgm:pt>
    <dgm:pt modelId="{2513607E-624F-41F2-8832-B7519B4F9ED4}" type="pres">
      <dgm:prSet presAssocID="{CC6CB679-518A-48E1-B980-019D9924E033}" presName="composite3" presStyleCnt="0"/>
      <dgm:spPr/>
    </dgm:pt>
    <dgm:pt modelId="{57CA7764-5936-4C6F-8000-4CC223C271B8}" type="pres">
      <dgm:prSet presAssocID="{CC6CB679-518A-48E1-B980-019D9924E033}" presName="background3" presStyleLbl="node3" presStyleIdx="4" presStyleCnt="5"/>
      <dgm:spPr/>
    </dgm:pt>
    <dgm:pt modelId="{79AC91C0-47CC-46C9-A96A-7FC3FC2DE4F5}" type="pres">
      <dgm:prSet presAssocID="{CC6CB679-518A-48E1-B980-019D9924E033}" presName="text3" presStyleLbl="fgAcc3" presStyleIdx="4" presStyleCnt="5">
        <dgm:presLayoutVars>
          <dgm:chPref val="3"/>
        </dgm:presLayoutVars>
      </dgm:prSet>
      <dgm:spPr/>
    </dgm:pt>
    <dgm:pt modelId="{F0FCBBBB-A8E0-4793-83E6-3375AE7C2EF9}" type="pres">
      <dgm:prSet presAssocID="{CC6CB679-518A-48E1-B980-019D9924E033}" presName="hierChild4" presStyleCnt="0"/>
      <dgm:spPr/>
    </dgm:pt>
  </dgm:ptLst>
  <dgm:cxnLst>
    <dgm:cxn modelId="{1C4E4E00-0F61-4360-9E16-35F865EA106C}" srcId="{B3549AFC-6F24-40E7-AC66-4E052D3711A0}" destId="{10CB0E67-09C7-4C55-AB0D-62B16613CB17}" srcOrd="0" destOrd="0" parTransId="{A1234BC6-845B-48F0-A9B0-070DE9406D0F}" sibTransId="{02B4FF5F-D78E-4EBF-AEAF-D3D0CC3ECC94}"/>
    <dgm:cxn modelId="{C4AE6F09-4D21-4978-BAA3-BEA44A295BB3}" type="presOf" srcId="{EB059959-F77F-4B89-BB1F-EF175F9B473F}" destId="{83C92841-33D6-42DB-9353-79FEEA704580}" srcOrd="0" destOrd="0" presId="urn:microsoft.com/office/officeart/2005/8/layout/hierarchy1"/>
    <dgm:cxn modelId="{4067A20D-9DCF-46FD-BC3B-596B4063BBEB}" type="presOf" srcId="{7ADB21FC-F887-4CC8-A5B1-9801C0405D37}" destId="{482A12EA-89E3-4715-96AE-5ADB5E20F4DD}" srcOrd="0" destOrd="0" presId="urn:microsoft.com/office/officeart/2005/8/layout/hierarchy1"/>
    <dgm:cxn modelId="{65C65618-6823-4CE7-986F-B1C660F56D67}" srcId="{66D5973F-2589-4E2C-A44B-C6C52449798B}" destId="{EB059959-F77F-4B89-BB1F-EF175F9B473F}" srcOrd="0" destOrd="0" parTransId="{EA2319D3-3351-4FFA-BD54-D88E15F2A897}" sibTransId="{0177DBF2-80A5-4D86-B5B2-94FF1BE91B9C}"/>
    <dgm:cxn modelId="{F4139A1A-D350-4D5F-A303-6A70D2CA82B7}" type="presOf" srcId="{66D5973F-2589-4E2C-A44B-C6C52449798B}" destId="{A47FF902-D6E0-488E-92C3-E2774B05DB61}" srcOrd="0" destOrd="0" presId="urn:microsoft.com/office/officeart/2005/8/layout/hierarchy1"/>
    <dgm:cxn modelId="{C816F726-E6E3-42E9-A905-885F0E841344}" type="presOf" srcId="{ECD611F4-F59D-4D98-8696-9185BFFBE7BB}" destId="{64B0FB1D-F4CC-4858-BE33-789941DB6830}" srcOrd="0" destOrd="0" presId="urn:microsoft.com/office/officeart/2005/8/layout/hierarchy1"/>
    <dgm:cxn modelId="{FEA16227-76A9-482C-9568-60C9DE52081A}" type="presOf" srcId="{9498C85C-3B6B-478B-AC93-66F90B0A9070}" destId="{AAE8FB38-01B3-41F2-9D5A-DB6BDAD78B0A}" srcOrd="0" destOrd="0" presId="urn:microsoft.com/office/officeart/2005/8/layout/hierarchy1"/>
    <dgm:cxn modelId="{E864B82F-9F0E-4AFB-9976-1274BC64B49C}" type="presOf" srcId="{EA2319D3-3351-4FFA-BD54-D88E15F2A897}" destId="{8DD745C5-2E01-4FF7-82EE-E3E457B0B678}" srcOrd="0" destOrd="0" presId="urn:microsoft.com/office/officeart/2005/8/layout/hierarchy1"/>
    <dgm:cxn modelId="{ECC78A30-25E1-4AE1-B707-CAAE58A22420}" type="presOf" srcId="{A1234BC6-845B-48F0-A9B0-070DE9406D0F}" destId="{53C846BC-EAF2-439C-A2F1-4991EC44E9F0}" srcOrd="0" destOrd="0" presId="urn:microsoft.com/office/officeart/2005/8/layout/hierarchy1"/>
    <dgm:cxn modelId="{DF7C305B-6F32-40AE-805A-5323929096FC}" type="presOf" srcId="{CC6CB679-518A-48E1-B980-019D9924E033}" destId="{79AC91C0-47CC-46C9-A96A-7FC3FC2DE4F5}" srcOrd="0" destOrd="0" presId="urn:microsoft.com/office/officeart/2005/8/layout/hierarchy1"/>
    <dgm:cxn modelId="{6E35E05F-F691-4112-833C-5576CEFD4575}" type="presOf" srcId="{10CB0E67-09C7-4C55-AB0D-62B16613CB17}" destId="{3609462D-05F1-4C10-9A48-EAA9C2FF9B56}" srcOrd="0" destOrd="0" presId="urn:microsoft.com/office/officeart/2005/8/layout/hierarchy1"/>
    <dgm:cxn modelId="{97F56741-C790-4CCD-816E-4551FE90294C}" type="presOf" srcId="{39154BBA-255A-4E8F-BFDC-5A05F5E1EE6A}" destId="{6A4F6ED3-E6BD-48B8-94D0-9D73A3FC4408}" srcOrd="0" destOrd="0" presId="urn:microsoft.com/office/officeart/2005/8/layout/hierarchy1"/>
    <dgm:cxn modelId="{39B4744E-9C0B-4628-8B06-7C48DA29F1C5}" srcId="{B727A101-BECD-4AB4-97C2-AE844617E190}" destId="{66D5973F-2589-4E2C-A44B-C6C52449798B}" srcOrd="0" destOrd="0" parTransId="{27E5DA1F-7729-4E45-9C67-C7544C83F4B0}" sibTransId="{A3C535E3-7534-47C6-8CED-A6E7A51F74C7}"/>
    <dgm:cxn modelId="{BF08546F-868C-48C3-882B-0534032F98EE}" srcId="{B3549AFC-6F24-40E7-AC66-4E052D3711A0}" destId="{0B96055B-B880-4AA5-A86F-0C5D8CE55129}" srcOrd="1" destOrd="0" parTransId="{39154BBA-255A-4E8F-BFDC-5A05F5E1EE6A}" sibTransId="{F80CEBC2-8B79-4378-A8DC-CA159BAAD154}"/>
    <dgm:cxn modelId="{719E2A70-682F-4E7C-9868-7EFD77164DD4}" srcId="{296501CC-FAC6-421D-8917-67B701FA7166}" destId="{CC6CB679-518A-48E1-B980-019D9924E033}" srcOrd="0" destOrd="0" parTransId="{9F431E6C-3061-40BC-89ED-A2ED7C8C248F}" sibTransId="{7A6AB353-C304-41B9-AF35-B4EC2CE22E8E}"/>
    <dgm:cxn modelId="{F2AECB70-000A-4A8C-A6B2-11CE57445DB9}" type="presOf" srcId="{296501CC-FAC6-421D-8917-67B701FA7166}" destId="{EC01E0D2-7EE9-43A6-9672-D66D91D0FD8F}" srcOrd="0" destOrd="0" presId="urn:microsoft.com/office/officeart/2005/8/layout/hierarchy1"/>
    <dgm:cxn modelId="{D94B975A-C54B-45AC-BA86-E6BA5AE4C3F4}" srcId="{EB059959-F77F-4B89-BB1F-EF175F9B473F}" destId="{9498C85C-3B6B-478B-AC93-66F90B0A9070}" srcOrd="0" destOrd="0" parTransId="{DA1032A7-251F-4C0E-8F10-B0FFF7A0B5B5}" sibTransId="{A8959BD4-E6DD-4E82-BBD1-E3D0657F55A2}"/>
    <dgm:cxn modelId="{F73BFE8F-FD86-4AC1-A1BA-707621B0EE0C}" srcId="{66D5973F-2589-4E2C-A44B-C6C52449798B}" destId="{296501CC-FAC6-421D-8917-67B701FA7166}" srcOrd="2" destOrd="0" parTransId="{E4B28CDE-11E8-45CE-8905-6590427DEA35}" sibTransId="{5E7EC11E-D609-45B4-9C38-CDFB00EE93E3}"/>
    <dgm:cxn modelId="{7717E6A7-4145-4F30-A89D-EE21A0BE02AF}" type="presOf" srcId="{FEC16AF2-0989-47F8-B38B-74C4B9389063}" destId="{6CF4F4BF-F936-4064-837D-61B9AD3656A5}" srcOrd="0" destOrd="0" presId="urn:microsoft.com/office/officeart/2005/8/layout/hierarchy1"/>
    <dgm:cxn modelId="{CC0BFFC5-80A1-4060-AF5D-D6FF37C3203C}" type="presOf" srcId="{0B96055B-B880-4AA5-A86F-0C5D8CE55129}" destId="{B9DF004E-5E50-44B3-81A2-6DA0351714A7}" srcOrd="0" destOrd="0" presId="urn:microsoft.com/office/officeart/2005/8/layout/hierarchy1"/>
    <dgm:cxn modelId="{92E2A5CE-89C6-4694-A793-185381DA3D3E}" srcId="{EB059959-F77F-4B89-BB1F-EF175F9B473F}" destId="{FEC16AF2-0989-47F8-B38B-74C4B9389063}" srcOrd="1" destOrd="0" parTransId="{ECD611F4-F59D-4D98-8696-9185BFFBE7BB}" sibTransId="{27991582-9595-41A4-8660-41FDFBEF2E4D}"/>
    <dgm:cxn modelId="{AE2FFFCF-43CD-4F09-9704-761EB2958F2A}" type="presOf" srcId="{B727A101-BECD-4AB4-97C2-AE844617E190}" destId="{5ED511E0-AE4F-44FF-9010-5FEFCE08F57A}" srcOrd="0" destOrd="0" presId="urn:microsoft.com/office/officeart/2005/8/layout/hierarchy1"/>
    <dgm:cxn modelId="{9A23B7D4-4894-43C5-B4CD-3420A6F96365}" type="presOf" srcId="{DA1032A7-251F-4C0E-8F10-B0FFF7A0B5B5}" destId="{E5A53F7F-28BC-4D11-A9D2-F6EEACEA6984}" srcOrd="0" destOrd="0" presId="urn:microsoft.com/office/officeart/2005/8/layout/hierarchy1"/>
    <dgm:cxn modelId="{E3F827DD-631B-4D94-844C-0BBD21DA0BB8}" type="presOf" srcId="{B3549AFC-6F24-40E7-AC66-4E052D3711A0}" destId="{AA214174-9A27-4B9E-810A-A8052B28AB45}" srcOrd="0" destOrd="0" presId="urn:microsoft.com/office/officeart/2005/8/layout/hierarchy1"/>
    <dgm:cxn modelId="{C02E11F1-08A1-4E82-9B81-EFAE58DA9015}" srcId="{66D5973F-2589-4E2C-A44B-C6C52449798B}" destId="{B3549AFC-6F24-40E7-AC66-4E052D3711A0}" srcOrd="1" destOrd="0" parTransId="{7ADB21FC-F887-4CC8-A5B1-9801C0405D37}" sibTransId="{177D479E-6C90-41C4-9B2C-D4746535FC5B}"/>
    <dgm:cxn modelId="{90B09EF2-F77C-4D88-822B-644208AB733B}" type="presOf" srcId="{E4B28CDE-11E8-45CE-8905-6590427DEA35}" destId="{F9CA1A51-0C4B-4650-B958-E2BCA4DBF547}" srcOrd="0" destOrd="0" presId="urn:microsoft.com/office/officeart/2005/8/layout/hierarchy1"/>
    <dgm:cxn modelId="{0B92D4FA-9DCE-4E9B-9DF7-D73CC86423E8}" type="presOf" srcId="{9F431E6C-3061-40BC-89ED-A2ED7C8C248F}" destId="{EC426053-FE17-4AF4-9798-F3BE175CB366}" srcOrd="0" destOrd="0" presId="urn:microsoft.com/office/officeart/2005/8/layout/hierarchy1"/>
    <dgm:cxn modelId="{A538ABF0-6659-4451-9D34-2E9ED06EE60E}" type="presParOf" srcId="{5ED511E0-AE4F-44FF-9010-5FEFCE08F57A}" destId="{46414136-7BDD-4192-89C2-BDD1CAD44521}" srcOrd="0" destOrd="0" presId="urn:microsoft.com/office/officeart/2005/8/layout/hierarchy1"/>
    <dgm:cxn modelId="{56E108D0-E3C7-43CF-A245-C3156CCDA52B}" type="presParOf" srcId="{46414136-7BDD-4192-89C2-BDD1CAD44521}" destId="{3FF15A0D-C67E-4D2F-9681-4F70E26503EB}" srcOrd="0" destOrd="0" presId="urn:microsoft.com/office/officeart/2005/8/layout/hierarchy1"/>
    <dgm:cxn modelId="{ACFFF49D-8D44-431A-9052-EC43C8DB1D69}" type="presParOf" srcId="{3FF15A0D-C67E-4D2F-9681-4F70E26503EB}" destId="{90E3E0FD-68F2-4F15-A762-0E2130C28F73}" srcOrd="0" destOrd="0" presId="urn:microsoft.com/office/officeart/2005/8/layout/hierarchy1"/>
    <dgm:cxn modelId="{D4DD3FB0-8520-43F1-96CF-07A3E449113E}" type="presParOf" srcId="{3FF15A0D-C67E-4D2F-9681-4F70E26503EB}" destId="{A47FF902-D6E0-488E-92C3-E2774B05DB61}" srcOrd="1" destOrd="0" presId="urn:microsoft.com/office/officeart/2005/8/layout/hierarchy1"/>
    <dgm:cxn modelId="{1F4B6D50-52B4-4B4B-9113-02F86F62242D}" type="presParOf" srcId="{46414136-7BDD-4192-89C2-BDD1CAD44521}" destId="{DC9CD17E-9714-404D-9AD5-E7C945A36F5E}" srcOrd="1" destOrd="0" presId="urn:microsoft.com/office/officeart/2005/8/layout/hierarchy1"/>
    <dgm:cxn modelId="{9E53D4B6-AEDB-440B-94E0-F6F2960F9930}" type="presParOf" srcId="{DC9CD17E-9714-404D-9AD5-E7C945A36F5E}" destId="{8DD745C5-2E01-4FF7-82EE-E3E457B0B678}" srcOrd="0" destOrd="0" presId="urn:microsoft.com/office/officeart/2005/8/layout/hierarchy1"/>
    <dgm:cxn modelId="{5DF80FAF-5E9A-42D7-B860-60EC05A1C19F}" type="presParOf" srcId="{DC9CD17E-9714-404D-9AD5-E7C945A36F5E}" destId="{0046362E-8BED-45EB-A985-7E9D5A3E2A3F}" srcOrd="1" destOrd="0" presId="urn:microsoft.com/office/officeart/2005/8/layout/hierarchy1"/>
    <dgm:cxn modelId="{92835513-82B7-449D-A49A-EC029AF71578}" type="presParOf" srcId="{0046362E-8BED-45EB-A985-7E9D5A3E2A3F}" destId="{D5B1E752-E26C-4386-B6AA-B1AD13FA9E2A}" srcOrd="0" destOrd="0" presId="urn:microsoft.com/office/officeart/2005/8/layout/hierarchy1"/>
    <dgm:cxn modelId="{D79563BD-5A66-4E17-BF89-4638723FC7ED}" type="presParOf" srcId="{D5B1E752-E26C-4386-B6AA-B1AD13FA9E2A}" destId="{EE12335B-6A93-4CDC-9FA5-4A85F84AEC11}" srcOrd="0" destOrd="0" presId="urn:microsoft.com/office/officeart/2005/8/layout/hierarchy1"/>
    <dgm:cxn modelId="{6C5BF877-1C39-4C80-BE35-59BC47AC0DB3}" type="presParOf" srcId="{D5B1E752-E26C-4386-B6AA-B1AD13FA9E2A}" destId="{83C92841-33D6-42DB-9353-79FEEA704580}" srcOrd="1" destOrd="0" presId="urn:microsoft.com/office/officeart/2005/8/layout/hierarchy1"/>
    <dgm:cxn modelId="{004C66D2-38F4-47B6-99BA-3BD4EFAF98F0}" type="presParOf" srcId="{0046362E-8BED-45EB-A985-7E9D5A3E2A3F}" destId="{8285730E-0FAC-40E1-B6DE-5783AE5C89C0}" srcOrd="1" destOrd="0" presId="urn:microsoft.com/office/officeart/2005/8/layout/hierarchy1"/>
    <dgm:cxn modelId="{83A2A453-3A6D-44C8-94E0-69E83B464756}" type="presParOf" srcId="{8285730E-0FAC-40E1-B6DE-5783AE5C89C0}" destId="{E5A53F7F-28BC-4D11-A9D2-F6EEACEA6984}" srcOrd="0" destOrd="0" presId="urn:microsoft.com/office/officeart/2005/8/layout/hierarchy1"/>
    <dgm:cxn modelId="{2F7E8EB4-4411-410F-BEBE-5731371EEF6D}" type="presParOf" srcId="{8285730E-0FAC-40E1-B6DE-5783AE5C89C0}" destId="{810FD13F-FE8A-4209-B3D6-4174320C69A0}" srcOrd="1" destOrd="0" presId="urn:microsoft.com/office/officeart/2005/8/layout/hierarchy1"/>
    <dgm:cxn modelId="{3267AE53-CAEC-409D-B0AE-81111C7435C1}" type="presParOf" srcId="{810FD13F-FE8A-4209-B3D6-4174320C69A0}" destId="{C4CDA24B-FAE2-4A65-8931-2A2C3F7A3227}" srcOrd="0" destOrd="0" presId="urn:microsoft.com/office/officeart/2005/8/layout/hierarchy1"/>
    <dgm:cxn modelId="{17CD3392-F8C4-4E26-8843-81B845144331}" type="presParOf" srcId="{C4CDA24B-FAE2-4A65-8931-2A2C3F7A3227}" destId="{43B25872-DB55-48CC-B5A4-68AEEB8E9BED}" srcOrd="0" destOrd="0" presId="urn:microsoft.com/office/officeart/2005/8/layout/hierarchy1"/>
    <dgm:cxn modelId="{E07FBDE1-97CA-4E5F-9712-376F7B3B02C3}" type="presParOf" srcId="{C4CDA24B-FAE2-4A65-8931-2A2C3F7A3227}" destId="{AAE8FB38-01B3-41F2-9D5A-DB6BDAD78B0A}" srcOrd="1" destOrd="0" presId="urn:microsoft.com/office/officeart/2005/8/layout/hierarchy1"/>
    <dgm:cxn modelId="{81C19F68-1A83-48C0-B0FB-8128EB9D61F3}" type="presParOf" srcId="{810FD13F-FE8A-4209-B3D6-4174320C69A0}" destId="{ED0EF163-C984-4486-8621-4CA049D9C8B0}" srcOrd="1" destOrd="0" presId="urn:microsoft.com/office/officeart/2005/8/layout/hierarchy1"/>
    <dgm:cxn modelId="{26185E81-6B2F-4554-8F04-4B486D20B79D}" type="presParOf" srcId="{8285730E-0FAC-40E1-B6DE-5783AE5C89C0}" destId="{64B0FB1D-F4CC-4858-BE33-789941DB6830}" srcOrd="2" destOrd="0" presId="urn:microsoft.com/office/officeart/2005/8/layout/hierarchy1"/>
    <dgm:cxn modelId="{F48FB203-7FC0-4F41-99C6-CEF986EA330B}" type="presParOf" srcId="{8285730E-0FAC-40E1-B6DE-5783AE5C89C0}" destId="{C0EAB1DB-07BD-414F-821B-7CB60CBC038B}" srcOrd="3" destOrd="0" presId="urn:microsoft.com/office/officeart/2005/8/layout/hierarchy1"/>
    <dgm:cxn modelId="{8B84A0F4-67F0-48AB-A4EC-784577E5F5B9}" type="presParOf" srcId="{C0EAB1DB-07BD-414F-821B-7CB60CBC038B}" destId="{2696DD0D-ED91-4ABC-86A2-B01334A9A503}" srcOrd="0" destOrd="0" presId="urn:microsoft.com/office/officeart/2005/8/layout/hierarchy1"/>
    <dgm:cxn modelId="{4389A802-7399-4F98-96EE-A5A5AC873715}" type="presParOf" srcId="{2696DD0D-ED91-4ABC-86A2-B01334A9A503}" destId="{CC089F7F-24F4-43B5-AF14-ACB992FE269A}" srcOrd="0" destOrd="0" presId="urn:microsoft.com/office/officeart/2005/8/layout/hierarchy1"/>
    <dgm:cxn modelId="{FF3E8345-85A1-40BB-9BCC-EA2B1EB301F2}" type="presParOf" srcId="{2696DD0D-ED91-4ABC-86A2-B01334A9A503}" destId="{6CF4F4BF-F936-4064-837D-61B9AD3656A5}" srcOrd="1" destOrd="0" presId="urn:microsoft.com/office/officeart/2005/8/layout/hierarchy1"/>
    <dgm:cxn modelId="{CF1EE451-8A4E-455F-9D38-972960A0B9E8}" type="presParOf" srcId="{C0EAB1DB-07BD-414F-821B-7CB60CBC038B}" destId="{DCC2518F-6762-4421-88E8-65687C1E1CD4}" srcOrd="1" destOrd="0" presId="urn:microsoft.com/office/officeart/2005/8/layout/hierarchy1"/>
    <dgm:cxn modelId="{522D0BE6-C207-4BA9-8019-AEA71181CA1E}" type="presParOf" srcId="{DC9CD17E-9714-404D-9AD5-E7C945A36F5E}" destId="{482A12EA-89E3-4715-96AE-5ADB5E20F4DD}" srcOrd="2" destOrd="0" presId="urn:microsoft.com/office/officeart/2005/8/layout/hierarchy1"/>
    <dgm:cxn modelId="{DFC400F1-47B2-4F49-B708-970838297667}" type="presParOf" srcId="{DC9CD17E-9714-404D-9AD5-E7C945A36F5E}" destId="{75D461CA-0ABB-4931-B0C4-152AC275C310}" srcOrd="3" destOrd="0" presId="urn:microsoft.com/office/officeart/2005/8/layout/hierarchy1"/>
    <dgm:cxn modelId="{376DE235-C41B-408C-96BC-60D55789EB76}" type="presParOf" srcId="{75D461CA-0ABB-4931-B0C4-152AC275C310}" destId="{E4CB3F50-D64B-40CA-A92A-6A84EEEB5EDD}" srcOrd="0" destOrd="0" presId="urn:microsoft.com/office/officeart/2005/8/layout/hierarchy1"/>
    <dgm:cxn modelId="{D07D8C08-4F3E-4D21-A8FB-712972CA21B2}" type="presParOf" srcId="{E4CB3F50-D64B-40CA-A92A-6A84EEEB5EDD}" destId="{81A08673-B699-494D-8981-50C1430D7A6E}" srcOrd="0" destOrd="0" presId="urn:microsoft.com/office/officeart/2005/8/layout/hierarchy1"/>
    <dgm:cxn modelId="{56FFC476-EA53-4750-AD39-DF5D7D655629}" type="presParOf" srcId="{E4CB3F50-D64B-40CA-A92A-6A84EEEB5EDD}" destId="{AA214174-9A27-4B9E-810A-A8052B28AB45}" srcOrd="1" destOrd="0" presId="urn:microsoft.com/office/officeart/2005/8/layout/hierarchy1"/>
    <dgm:cxn modelId="{F3D6E330-8784-4253-BF69-30F1BF768926}" type="presParOf" srcId="{75D461CA-0ABB-4931-B0C4-152AC275C310}" destId="{3CE038C6-D9F8-4BC4-BA99-96041948F3DE}" srcOrd="1" destOrd="0" presId="urn:microsoft.com/office/officeart/2005/8/layout/hierarchy1"/>
    <dgm:cxn modelId="{3289FD13-86A8-490C-9FAF-7D1BAE8A9488}" type="presParOf" srcId="{3CE038C6-D9F8-4BC4-BA99-96041948F3DE}" destId="{53C846BC-EAF2-439C-A2F1-4991EC44E9F0}" srcOrd="0" destOrd="0" presId="urn:microsoft.com/office/officeart/2005/8/layout/hierarchy1"/>
    <dgm:cxn modelId="{F97B2A50-54E4-4626-B531-2A14C421825B}" type="presParOf" srcId="{3CE038C6-D9F8-4BC4-BA99-96041948F3DE}" destId="{06365889-6327-4BB6-8FB0-486F28DC44F1}" srcOrd="1" destOrd="0" presId="urn:microsoft.com/office/officeart/2005/8/layout/hierarchy1"/>
    <dgm:cxn modelId="{559C8671-FC92-4BEE-957F-0C51DE4C94E0}" type="presParOf" srcId="{06365889-6327-4BB6-8FB0-486F28DC44F1}" destId="{C9007415-8B2E-43F1-9C25-2F7948BD5967}" srcOrd="0" destOrd="0" presId="urn:microsoft.com/office/officeart/2005/8/layout/hierarchy1"/>
    <dgm:cxn modelId="{F0F65A17-E611-4885-A300-7C9F6ACCAAC0}" type="presParOf" srcId="{C9007415-8B2E-43F1-9C25-2F7948BD5967}" destId="{B0D8E8B1-DFBC-4496-BE3E-E069306B5B1E}" srcOrd="0" destOrd="0" presId="urn:microsoft.com/office/officeart/2005/8/layout/hierarchy1"/>
    <dgm:cxn modelId="{D4D3AF92-69F1-47DD-81D2-55BFEF6E3970}" type="presParOf" srcId="{C9007415-8B2E-43F1-9C25-2F7948BD5967}" destId="{3609462D-05F1-4C10-9A48-EAA9C2FF9B56}" srcOrd="1" destOrd="0" presId="urn:microsoft.com/office/officeart/2005/8/layout/hierarchy1"/>
    <dgm:cxn modelId="{F24DA3A3-9265-473D-A3D4-CFFEB9739B1B}" type="presParOf" srcId="{06365889-6327-4BB6-8FB0-486F28DC44F1}" destId="{99CBB1E9-8B7B-4D3F-84A6-CAF8AD90A085}" srcOrd="1" destOrd="0" presId="urn:microsoft.com/office/officeart/2005/8/layout/hierarchy1"/>
    <dgm:cxn modelId="{592BF691-569A-4E84-838B-5C0FE27B702E}" type="presParOf" srcId="{3CE038C6-D9F8-4BC4-BA99-96041948F3DE}" destId="{6A4F6ED3-E6BD-48B8-94D0-9D73A3FC4408}" srcOrd="2" destOrd="0" presId="urn:microsoft.com/office/officeart/2005/8/layout/hierarchy1"/>
    <dgm:cxn modelId="{BCFF4C4C-24E5-4329-A399-7103FFF11D25}" type="presParOf" srcId="{3CE038C6-D9F8-4BC4-BA99-96041948F3DE}" destId="{3064B323-9626-497B-AF3E-97F84C04D5F4}" srcOrd="3" destOrd="0" presId="urn:microsoft.com/office/officeart/2005/8/layout/hierarchy1"/>
    <dgm:cxn modelId="{18DF9BA8-B212-41B8-84A6-EE0278C5A572}" type="presParOf" srcId="{3064B323-9626-497B-AF3E-97F84C04D5F4}" destId="{33AF488A-C9BB-4A0E-9BDB-D68613F90AB7}" srcOrd="0" destOrd="0" presId="urn:microsoft.com/office/officeart/2005/8/layout/hierarchy1"/>
    <dgm:cxn modelId="{736F579A-CAA1-4E02-B370-BBB5040837AC}" type="presParOf" srcId="{33AF488A-C9BB-4A0E-9BDB-D68613F90AB7}" destId="{BAA7393F-1FF4-4905-8DBF-D413CF32E7FD}" srcOrd="0" destOrd="0" presId="urn:microsoft.com/office/officeart/2005/8/layout/hierarchy1"/>
    <dgm:cxn modelId="{E35255BB-21D3-4C88-B11A-735408098D8B}" type="presParOf" srcId="{33AF488A-C9BB-4A0E-9BDB-D68613F90AB7}" destId="{B9DF004E-5E50-44B3-81A2-6DA0351714A7}" srcOrd="1" destOrd="0" presId="urn:microsoft.com/office/officeart/2005/8/layout/hierarchy1"/>
    <dgm:cxn modelId="{07C41361-A158-4C1B-986A-3405A92473AA}" type="presParOf" srcId="{3064B323-9626-497B-AF3E-97F84C04D5F4}" destId="{69B704FB-80D7-48F1-8523-1A03D6B22CA9}" srcOrd="1" destOrd="0" presId="urn:microsoft.com/office/officeart/2005/8/layout/hierarchy1"/>
    <dgm:cxn modelId="{AF573973-7D0E-4C75-86FC-0D62954ABBFE}" type="presParOf" srcId="{DC9CD17E-9714-404D-9AD5-E7C945A36F5E}" destId="{F9CA1A51-0C4B-4650-B958-E2BCA4DBF547}" srcOrd="4" destOrd="0" presId="urn:microsoft.com/office/officeart/2005/8/layout/hierarchy1"/>
    <dgm:cxn modelId="{75F57B9C-8632-4348-A939-933AAA895DDD}" type="presParOf" srcId="{DC9CD17E-9714-404D-9AD5-E7C945A36F5E}" destId="{5E1CCFB8-FEA7-44B1-BF96-5B9BDAFBED2C}" srcOrd="5" destOrd="0" presId="urn:microsoft.com/office/officeart/2005/8/layout/hierarchy1"/>
    <dgm:cxn modelId="{D0917832-AF40-47D0-9316-FCD7DB4473F5}" type="presParOf" srcId="{5E1CCFB8-FEA7-44B1-BF96-5B9BDAFBED2C}" destId="{E73F3FA8-41C2-49D2-960F-5B12D1E480C7}" srcOrd="0" destOrd="0" presId="urn:microsoft.com/office/officeart/2005/8/layout/hierarchy1"/>
    <dgm:cxn modelId="{F6502E9A-07B2-44B4-89E9-8A33456DC053}" type="presParOf" srcId="{E73F3FA8-41C2-49D2-960F-5B12D1E480C7}" destId="{175B012B-61D1-4CC7-B67D-4558C3C198BF}" srcOrd="0" destOrd="0" presId="urn:microsoft.com/office/officeart/2005/8/layout/hierarchy1"/>
    <dgm:cxn modelId="{FE211705-23C5-4AF9-A66A-0196570879C7}" type="presParOf" srcId="{E73F3FA8-41C2-49D2-960F-5B12D1E480C7}" destId="{EC01E0D2-7EE9-43A6-9672-D66D91D0FD8F}" srcOrd="1" destOrd="0" presId="urn:microsoft.com/office/officeart/2005/8/layout/hierarchy1"/>
    <dgm:cxn modelId="{B9F9C65F-79A2-4B1E-8CEC-662701113458}" type="presParOf" srcId="{5E1CCFB8-FEA7-44B1-BF96-5B9BDAFBED2C}" destId="{1B413621-1C31-4958-8829-DC6804FE19D5}" srcOrd="1" destOrd="0" presId="urn:microsoft.com/office/officeart/2005/8/layout/hierarchy1"/>
    <dgm:cxn modelId="{57332A44-6F98-418A-9B47-9E73EDD1A972}" type="presParOf" srcId="{1B413621-1C31-4958-8829-DC6804FE19D5}" destId="{EC426053-FE17-4AF4-9798-F3BE175CB366}" srcOrd="0" destOrd="0" presId="urn:microsoft.com/office/officeart/2005/8/layout/hierarchy1"/>
    <dgm:cxn modelId="{C11E2597-C460-4D75-98B9-61B78754B287}" type="presParOf" srcId="{1B413621-1C31-4958-8829-DC6804FE19D5}" destId="{60620141-793B-4A4A-8DC4-DFF85C70224A}" srcOrd="1" destOrd="0" presId="urn:microsoft.com/office/officeart/2005/8/layout/hierarchy1"/>
    <dgm:cxn modelId="{07613991-4758-4A7B-B863-0021E7BCC78E}" type="presParOf" srcId="{60620141-793B-4A4A-8DC4-DFF85C70224A}" destId="{2513607E-624F-41F2-8832-B7519B4F9ED4}" srcOrd="0" destOrd="0" presId="urn:microsoft.com/office/officeart/2005/8/layout/hierarchy1"/>
    <dgm:cxn modelId="{CC3DF97D-1879-4735-A46C-3F90073917AE}" type="presParOf" srcId="{2513607E-624F-41F2-8832-B7519B4F9ED4}" destId="{57CA7764-5936-4C6F-8000-4CC223C271B8}" srcOrd="0" destOrd="0" presId="urn:microsoft.com/office/officeart/2005/8/layout/hierarchy1"/>
    <dgm:cxn modelId="{BC0F0F4D-7221-4411-8047-45E3AD34565D}" type="presParOf" srcId="{2513607E-624F-41F2-8832-B7519B4F9ED4}" destId="{79AC91C0-47CC-46C9-A96A-7FC3FC2DE4F5}" srcOrd="1" destOrd="0" presId="urn:microsoft.com/office/officeart/2005/8/layout/hierarchy1"/>
    <dgm:cxn modelId="{5482CB65-A00D-41D4-BCE0-9C1071E31560}" type="presParOf" srcId="{60620141-793B-4A4A-8DC4-DFF85C70224A}" destId="{F0FCBBBB-A8E0-4793-83E6-3375AE7C2EF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8C29EC-C046-4870-AECC-226AC8CFC59B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394358B-A81F-46A2-BF18-EA64BCCDE7EC}">
      <dgm:prSet phldrT="[Tekstas]" custT="1"/>
      <dgm:spPr/>
      <dgm:t>
        <a:bodyPr/>
        <a:lstStyle/>
        <a:p>
          <a:r>
            <a:rPr lang="lt-LT" sz="4800" b="1" dirty="0"/>
            <a:t>1 081 081 Eur</a:t>
          </a:r>
          <a:endParaRPr lang="en-GB" sz="4800" b="1" dirty="0"/>
        </a:p>
      </dgm:t>
    </dgm:pt>
    <dgm:pt modelId="{3EAD3740-3ABB-4682-8785-84DC64558AF8}" type="parTrans" cxnId="{29E13D8F-26EC-4CD4-9F78-8EF6944F0ACB}">
      <dgm:prSet/>
      <dgm:spPr/>
      <dgm:t>
        <a:bodyPr/>
        <a:lstStyle/>
        <a:p>
          <a:endParaRPr lang="en-GB"/>
        </a:p>
      </dgm:t>
    </dgm:pt>
    <dgm:pt modelId="{0D8EC8D8-24E3-44DF-B25D-6F352E3947DC}" type="sibTrans" cxnId="{29E13D8F-26EC-4CD4-9F78-8EF6944F0ACB}">
      <dgm:prSet/>
      <dgm:spPr/>
      <dgm:t>
        <a:bodyPr/>
        <a:lstStyle/>
        <a:p>
          <a:endParaRPr lang="en-GB"/>
        </a:p>
      </dgm:t>
    </dgm:pt>
    <dgm:pt modelId="{80D01F88-8E54-4A5C-B722-A21A54944C60}">
      <dgm:prSet phldrT="[Tekstas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lt-LT" sz="2800" dirty="0"/>
            <a:t>1 000 000 Eur parama</a:t>
          </a:r>
          <a:endParaRPr lang="en-GB" sz="2800" dirty="0"/>
        </a:p>
      </dgm:t>
    </dgm:pt>
    <dgm:pt modelId="{2E18F5AE-AD2D-448D-970D-D25DC01933E9}" type="parTrans" cxnId="{B640B508-3E80-4A65-97D2-B069D49E5B7C}">
      <dgm:prSet/>
      <dgm:spPr/>
      <dgm:t>
        <a:bodyPr/>
        <a:lstStyle/>
        <a:p>
          <a:endParaRPr lang="en-GB"/>
        </a:p>
      </dgm:t>
    </dgm:pt>
    <dgm:pt modelId="{BCED77B7-97D8-46FD-8A6C-1C1CF90D17F3}" type="sibTrans" cxnId="{B640B508-3E80-4A65-97D2-B069D49E5B7C}">
      <dgm:prSet/>
      <dgm:spPr/>
      <dgm:t>
        <a:bodyPr/>
        <a:lstStyle/>
        <a:p>
          <a:endParaRPr lang="en-GB"/>
        </a:p>
      </dgm:t>
    </dgm:pt>
    <dgm:pt modelId="{E0C200A8-0D7B-48A1-A48F-5B5318E8F911}">
      <dgm:prSet phldrT="[Tekstas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lt-LT" sz="2800" dirty="0"/>
            <a:t>81 081 Eur Marijamp</a:t>
          </a:r>
          <a:r>
            <a:rPr lang="en-US" sz="2800" dirty="0"/>
            <a:t>o</a:t>
          </a:r>
          <a:r>
            <a:rPr lang="lt-LT" sz="2800" dirty="0"/>
            <a:t>lės savivaldybės biudžeto lėšos</a:t>
          </a:r>
          <a:endParaRPr lang="en-GB" sz="2800" dirty="0"/>
        </a:p>
      </dgm:t>
    </dgm:pt>
    <dgm:pt modelId="{E9F118FB-B973-409A-AF3F-9633A19FEF4C}" type="parTrans" cxnId="{691299CA-F827-42C0-B6D1-9590E2DDA53E}">
      <dgm:prSet/>
      <dgm:spPr/>
      <dgm:t>
        <a:bodyPr/>
        <a:lstStyle/>
        <a:p>
          <a:endParaRPr lang="en-GB"/>
        </a:p>
      </dgm:t>
    </dgm:pt>
    <dgm:pt modelId="{1C6C6CB3-FC74-4DA2-9E80-F85C78A6FDDB}" type="sibTrans" cxnId="{691299CA-F827-42C0-B6D1-9590E2DDA53E}">
      <dgm:prSet/>
      <dgm:spPr/>
      <dgm:t>
        <a:bodyPr/>
        <a:lstStyle/>
        <a:p>
          <a:endParaRPr lang="en-GB"/>
        </a:p>
      </dgm:t>
    </dgm:pt>
    <dgm:pt modelId="{F270CC54-06CB-4FEA-9A15-E2301413FC4F}" type="pres">
      <dgm:prSet presAssocID="{E48C29EC-C046-4870-AECC-226AC8CFC59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E037FC0-6AC8-4C90-ADFE-A4528355BD76}" type="pres">
      <dgm:prSet presAssocID="{2394358B-A81F-46A2-BF18-EA64BCCDE7EC}" presName="root" presStyleCnt="0"/>
      <dgm:spPr/>
    </dgm:pt>
    <dgm:pt modelId="{5C8C14B3-8F4C-430E-891A-AC5B1848A740}" type="pres">
      <dgm:prSet presAssocID="{2394358B-A81F-46A2-BF18-EA64BCCDE7EC}" presName="rootComposite" presStyleCnt="0"/>
      <dgm:spPr/>
    </dgm:pt>
    <dgm:pt modelId="{7143D732-1E84-4738-88D8-486D43F67D22}" type="pres">
      <dgm:prSet presAssocID="{2394358B-A81F-46A2-BF18-EA64BCCDE7EC}" presName="rootText" presStyleLbl="node1" presStyleIdx="0" presStyleCnt="1" custScaleX="337502" custLinFactNeighborX="25181" custLinFactNeighborY="14329"/>
      <dgm:spPr/>
    </dgm:pt>
    <dgm:pt modelId="{2BE06424-51F4-44BF-A477-DB1BC730AF64}" type="pres">
      <dgm:prSet presAssocID="{2394358B-A81F-46A2-BF18-EA64BCCDE7EC}" presName="rootConnector" presStyleLbl="node1" presStyleIdx="0" presStyleCnt="1"/>
      <dgm:spPr/>
    </dgm:pt>
    <dgm:pt modelId="{1E002789-6421-4F3F-9568-5F9741FD8142}" type="pres">
      <dgm:prSet presAssocID="{2394358B-A81F-46A2-BF18-EA64BCCDE7EC}" presName="childShape" presStyleCnt="0"/>
      <dgm:spPr/>
    </dgm:pt>
    <dgm:pt modelId="{2B8CD485-F8BF-44C1-8644-4113BEB6547C}" type="pres">
      <dgm:prSet presAssocID="{2E18F5AE-AD2D-448D-970D-D25DC01933E9}" presName="Name13" presStyleLbl="parChTrans1D2" presStyleIdx="0" presStyleCnt="2"/>
      <dgm:spPr/>
    </dgm:pt>
    <dgm:pt modelId="{0BA8B152-6AE0-4675-8A6D-6272C6A86410}" type="pres">
      <dgm:prSet presAssocID="{80D01F88-8E54-4A5C-B722-A21A54944C60}" presName="childText" presStyleLbl="bgAcc1" presStyleIdx="0" presStyleCnt="2" custScaleX="321812" custLinFactNeighborX="-2682" custLinFactNeighborY="10931">
        <dgm:presLayoutVars>
          <dgm:bulletEnabled val="1"/>
        </dgm:presLayoutVars>
      </dgm:prSet>
      <dgm:spPr/>
    </dgm:pt>
    <dgm:pt modelId="{48B83B76-8109-47FB-ACFE-AD09DD75FD3E}" type="pres">
      <dgm:prSet presAssocID="{E9F118FB-B973-409A-AF3F-9633A19FEF4C}" presName="Name13" presStyleLbl="parChTrans1D2" presStyleIdx="1" presStyleCnt="2"/>
      <dgm:spPr/>
    </dgm:pt>
    <dgm:pt modelId="{F1EC8B54-854C-4EB7-8EF7-CFFF97BBCCDD}" type="pres">
      <dgm:prSet presAssocID="{E0C200A8-0D7B-48A1-A48F-5B5318E8F911}" presName="childText" presStyleLbl="bgAcc1" presStyleIdx="1" presStyleCnt="2" custScaleX="323370">
        <dgm:presLayoutVars>
          <dgm:bulletEnabled val="1"/>
        </dgm:presLayoutVars>
      </dgm:prSet>
      <dgm:spPr/>
    </dgm:pt>
  </dgm:ptLst>
  <dgm:cxnLst>
    <dgm:cxn modelId="{7C3B7B00-19DC-4EE9-867D-6BC6D09362E7}" type="presOf" srcId="{2394358B-A81F-46A2-BF18-EA64BCCDE7EC}" destId="{2BE06424-51F4-44BF-A477-DB1BC730AF64}" srcOrd="1" destOrd="0" presId="urn:microsoft.com/office/officeart/2005/8/layout/hierarchy3"/>
    <dgm:cxn modelId="{B640B508-3E80-4A65-97D2-B069D49E5B7C}" srcId="{2394358B-A81F-46A2-BF18-EA64BCCDE7EC}" destId="{80D01F88-8E54-4A5C-B722-A21A54944C60}" srcOrd="0" destOrd="0" parTransId="{2E18F5AE-AD2D-448D-970D-D25DC01933E9}" sibTransId="{BCED77B7-97D8-46FD-8A6C-1C1CF90D17F3}"/>
    <dgm:cxn modelId="{DD468A65-08CE-4FF5-AC7C-D1DAA13F0661}" type="presOf" srcId="{E9F118FB-B973-409A-AF3F-9633A19FEF4C}" destId="{48B83B76-8109-47FB-ACFE-AD09DD75FD3E}" srcOrd="0" destOrd="0" presId="urn:microsoft.com/office/officeart/2005/8/layout/hierarchy3"/>
    <dgm:cxn modelId="{B470F265-497D-44D5-907F-58AC61C4E42A}" type="presOf" srcId="{2394358B-A81F-46A2-BF18-EA64BCCDE7EC}" destId="{7143D732-1E84-4738-88D8-486D43F67D22}" srcOrd="0" destOrd="0" presId="urn:microsoft.com/office/officeart/2005/8/layout/hierarchy3"/>
    <dgm:cxn modelId="{11C1C46D-E2FC-4620-839A-20EB28E8CAB5}" type="presOf" srcId="{2E18F5AE-AD2D-448D-970D-D25DC01933E9}" destId="{2B8CD485-F8BF-44C1-8644-4113BEB6547C}" srcOrd="0" destOrd="0" presId="urn:microsoft.com/office/officeart/2005/8/layout/hierarchy3"/>
    <dgm:cxn modelId="{1510B251-CD32-4C8E-968D-E92020A262FF}" type="presOf" srcId="{E48C29EC-C046-4870-AECC-226AC8CFC59B}" destId="{F270CC54-06CB-4FEA-9A15-E2301413FC4F}" srcOrd="0" destOrd="0" presId="urn:microsoft.com/office/officeart/2005/8/layout/hierarchy3"/>
    <dgm:cxn modelId="{408D2759-A27B-44FD-A72B-61F2765BEAD8}" type="presOf" srcId="{E0C200A8-0D7B-48A1-A48F-5B5318E8F911}" destId="{F1EC8B54-854C-4EB7-8EF7-CFFF97BBCCDD}" srcOrd="0" destOrd="0" presId="urn:microsoft.com/office/officeart/2005/8/layout/hierarchy3"/>
    <dgm:cxn modelId="{29E13D8F-26EC-4CD4-9F78-8EF6944F0ACB}" srcId="{E48C29EC-C046-4870-AECC-226AC8CFC59B}" destId="{2394358B-A81F-46A2-BF18-EA64BCCDE7EC}" srcOrd="0" destOrd="0" parTransId="{3EAD3740-3ABB-4682-8785-84DC64558AF8}" sibTransId="{0D8EC8D8-24E3-44DF-B25D-6F352E3947DC}"/>
    <dgm:cxn modelId="{691299CA-F827-42C0-B6D1-9590E2DDA53E}" srcId="{2394358B-A81F-46A2-BF18-EA64BCCDE7EC}" destId="{E0C200A8-0D7B-48A1-A48F-5B5318E8F911}" srcOrd="1" destOrd="0" parTransId="{E9F118FB-B973-409A-AF3F-9633A19FEF4C}" sibTransId="{1C6C6CB3-FC74-4DA2-9E80-F85C78A6FDDB}"/>
    <dgm:cxn modelId="{3BBF9FFF-B01C-4413-A80F-3952E6F24AB3}" type="presOf" srcId="{80D01F88-8E54-4A5C-B722-A21A54944C60}" destId="{0BA8B152-6AE0-4675-8A6D-6272C6A86410}" srcOrd="0" destOrd="0" presId="urn:microsoft.com/office/officeart/2005/8/layout/hierarchy3"/>
    <dgm:cxn modelId="{B05A1D2D-FF1D-4D78-A11B-0F08C0DD26CC}" type="presParOf" srcId="{F270CC54-06CB-4FEA-9A15-E2301413FC4F}" destId="{2E037FC0-6AC8-4C90-ADFE-A4528355BD76}" srcOrd="0" destOrd="0" presId="urn:microsoft.com/office/officeart/2005/8/layout/hierarchy3"/>
    <dgm:cxn modelId="{4444C7A9-055C-4603-9CE8-B33CEF650932}" type="presParOf" srcId="{2E037FC0-6AC8-4C90-ADFE-A4528355BD76}" destId="{5C8C14B3-8F4C-430E-891A-AC5B1848A740}" srcOrd="0" destOrd="0" presId="urn:microsoft.com/office/officeart/2005/8/layout/hierarchy3"/>
    <dgm:cxn modelId="{7A2CC111-6D9D-4B94-B62B-AF931B73870F}" type="presParOf" srcId="{5C8C14B3-8F4C-430E-891A-AC5B1848A740}" destId="{7143D732-1E84-4738-88D8-486D43F67D22}" srcOrd="0" destOrd="0" presId="urn:microsoft.com/office/officeart/2005/8/layout/hierarchy3"/>
    <dgm:cxn modelId="{7B1B0A2C-C3AF-40FD-B306-8A79F5B6F437}" type="presParOf" srcId="{5C8C14B3-8F4C-430E-891A-AC5B1848A740}" destId="{2BE06424-51F4-44BF-A477-DB1BC730AF64}" srcOrd="1" destOrd="0" presId="urn:microsoft.com/office/officeart/2005/8/layout/hierarchy3"/>
    <dgm:cxn modelId="{7F3AA4DF-8BDF-4C79-8844-EF67D6225BDB}" type="presParOf" srcId="{2E037FC0-6AC8-4C90-ADFE-A4528355BD76}" destId="{1E002789-6421-4F3F-9568-5F9741FD8142}" srcOrd="1" destOrd="0" presId="urn:microsoft.com/office/officeart/2005/8/layout/hierarchy3"/>
    <dgm:cxn modelId="{8DC8D427-193F-4B97-8654-364AD15567E0}" type="presParOf" srcId="{1E002789-6421-4F3F-9568-5F9741FD8142}" destId="{2B8CD485-F8BF-44C1-8644-4113BEB6547C}" srcOrd="0" destOrd="0" presId="urn:microsoft.com/office/officeart/2005/8/layout/hierarchy3"/>
    <dgm:cxn modelId="{95825B72-A069-484D-A1FC-B79851018D61}" type="presParOf" srcId="{1E002789-6421-4F3F-9568-5F9741FD8142}" destId="{0BA8B152-6AE0-4675-8A6D-6272C6A86410}" srcOrd="1" destOrd="0" presId="urn:microsoft.com/office/officeart/2005/8/layout/hierarchy3"/>
    <dgm:cxn modelId="{2578E68D-7D42-43F8-92CF-52FA00620B05}" type="presParOf" srcId="{1E002789-6421-4F3F-9568-5F9741FD8142}" destId="{48B83B76-8109-47FB-ACFE-AD09DD75FD3E}" srcOrd="2" destOrd="0" presId="urn:microsoft.com/office/officeart/2005/8/layout/hierarchy3"/>
    <dgm:cxn modelId="{B58B4CE8-170B-4F0E-BCC2-8C6507DA82FB}" type="presParOf" srcId="{1E002789-6421-4F3F-9568-5F9741FD8142}" destId="{F1EC8B54-854C-4EB7-8EF7-CFFF97BBCCDD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8C4DEF-E9DA-44CA-8D3D-A6B6271C0796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8455972-B20A-441A-8FB5-2D1AFB57F37B}">
      <dgm:prSet phldrT="[Tekstas]"/>
      <dgm:spPr/>
      <dgm:t>
        <a:bodyPr/>
        <a:lstStyle/>
        <a:p>
          <a:r>
            <a:rPr lang="lt-LT" dirty="0"/>
            <a:t>355</a:t>
          </a:r>
          <a:endParaRPr lang="en-GB" dirty="0"/>
        </a:p>
      </dgm:t>
    </dgm:pt>
    <dgm:pt modelId="{DB724DAB-054A-4709-92FA-E8382C959737}" type="parTrans" cxnId="{EB443040-2FF0-44B7-85B2-C17F1F8212ED}">
      <dgm:prSet/>
      <dgm:spPr/>
      <dgm:t>
        <a:bodyPr/>
        <a:lstStyle/>
        <a:p>
          <a:endParaRPr lang="en-GB"/>
        </a:p>
      </dgm:t>
    </dgm:pt>
    <dgm:pt modelId="{27E661A1-29AE-4DE4-B3A0-CB9E6FFB3A0B}" type="sibTrans" cxnId="{EB443040-2FF0-44B7-85B2-C17F1F8212ED}">
      <dgm:prSet/>
      <dgm:spPr/>
      <dgm:t>
        <a:bodyPr/>
        <a:lstStyle/>
        <a:p>
          <a:endParaRPr lang="en-GB"/>
        </a:p>
      </dgm:t>
    </dgm:pt>
    <dgm:pt modelId="{5620BA03-5BF8-48D6-A2BD-8768E9022EF7}">
      <dgm:prSet phldrT="[Tekstas]"/>
      <dgm:spPr/>
      <dgm:t>
        <a:bodyPr/>
        <a:lstStyle/>
        <a:p>
          <a:r>
            <a:rPr lang="lt-LT" dirty="0"/>
            <a:t>16</a:t>
          </a:r>
          <a:endParaRPr lang="en-GB" dirty="0"/>
        </a:p>
      </dgm:t>
    </dgm:pt>
    <dgm:pt modelId="{E783B40C-1E0C-44D4-81B6-1BFD0F59A834}" type="parTrans" cxnId="{40E79ECA-56BB-40DA-B60C-B21822C4FFC3}">
      <dgm:prSet/>
      <dgm:spPr/>
      <dgm:t>
        <a:bodyPr/>
        <a:lstStyle/>
        <a:p>
          <a:endParaRPr lang="en-GB"/>
        </a:p>
      </dgm:t>
    </dgm:pt>
    <dgm:pt modelId="{6D278C0C-33BC-4F73-B5DE-AC0602FE7B04}" type="sibTrans" cxnId="{40E79ECA-56BB-40DA-B60C-B21822C4FFC3}">
      <dgm:prSet/>
      <dgm:spPr/>
      <dgm:t>
        <a:bodyPr/>
        <a:lstStyle/>
        <a:p>
          <a:endParaRPr lang="en-GB"/>
        </a:p>
      </dgm:t>
    </dgm:pt>
    <dgm:pt modelId="{08E98CF2-1FDE-45B3-9825-AF050923BF1D}">
      <dgm:prSet phldrT="[Tekstas]"/>
      <dgm:spPr/>
      <dgm:t>
        <a:bodyPr/>
        <a:lstStyle/>
        <a:p>
          <a:r>
            <a:rPr lang="lt-LT" dirty="0"/>
            <a:t>PROJEKTŲ SKAIČIUS</a:t>
          </a:r>
          <a:endParaRPr lang="en-GB" dirty="0"/>
        </a:p>
      </dgm:t>
    </dgm:pt>
    <dgm:pt modelId="{CC0A4983-6468-493B-AC30-B761158387F5}" type="parTrans" cxnId="{B8EC5914-98E8-4374-808B-3BEC410F8F77}">
      <dgm:prSet/>
      <dgm:spPr/>
      <dgm:t>
        <a:bodyPr/>
        <a:lstStyle/>
        <a:p>
          <a:endParaRPr lang="en-GB"/>
        </a:p>
      </dgm:t>
    </dgm:pt>
    <dgm:pt modelId="{D301D7BA-DAC6-4F03-9042-053D0D2D6C03}" type="sibTrans" cxnId="{B8EC5914-98E8-4374-808B-3BEC410F8F77}">
      <dgm:prSet/>
      <dgm:spPr/>
      <dgm:t>
        <a:bodyPr/>
        <a:lstStyle/>
        <a:p>
          <a:endParaRPr lang="en-GB"/>
        </a:p>
      </dgm:t>
    </dgm:pt>
    <dgm:pt modelId="{AE24C91A-7604-47DB-A216-079FE5B76C08}">
      <dgm:prSet phldrT="[Tekstas]"/>
      <dgm:spPr/>
      <dgm:t>
        <a:bodyPr/>
        <a:lstStyle/>
        <a:p>
          <a:r>
            <a:rPr lang="lt-LT" dirty="0"/>
            <a:t>4+6+1+1+4</a:t>
          </a:r>
          <a:endParaRPr lang="en-GB" dirty="0"/>
        </a:p>
      </dgm:t>
    </dgm:pt>
    <dgm:pt modelId="{D9177206-D479-4642-8975-A46CCD8368F2}" type="parTrans" cxnId="{57F0F63A-6212-4DE8-9C7C-55C78677D454}">
      <dgm:prSet/>
      <dgm:spPr/>
      <dgm:t>
        <a:bodyPr/>
        <a:lstStyle/>
        <a:p>
          <a:endParaRPr lang="en-GB"/>
        </a:p>
      </dgm:t>
    </dgm:pt>
    <dgm:pt modelId="{E68CB5B2-D382-47F8-9837-7D17708BFB8C}" type="sibTrans" cxnId="{57F0F63A-6212-4DE8-9C7C-55C78677D454}">
      <dgm:prSet/>
      <dgm:spPr/>
      <dgm:t>
        <a:bodyPr/>
        <a:lstStyle/>
        <a:p>
          <a:endParaRPr lang="en-GB"/>
        </a:p>
      </dgm:t>
    </dgm:pt>
    <dgm:pt modelId="{2FDC3E37-688A-49A6-975C-E98A9F6CC636}">
      <dgm:prSet phldrT="[Tekstas]"/>
      <dgm:spPr/>
      <dgm:t>
        <a:bodyPr/>
        <a:lstStyle/>
        <a:p>
          <a:r>
            <a:rPr lang="lt-LT" dirty="0"/>
            <a:t>DALYVIŲ SKAIČIUS</a:t>
          </a:r>
          <a:endParaRPr lang="en-GB" dirty="0"/>
        </a:p>
      </dgm:t>
    </dgm:pt>
    <dgm:pt modelId="{88FF74CA-85BF-4821-B6B6-81BC495D27F9}" type="parTrans" cxnId="{B9026D44-183C-4A3F-B264-449722C11688}">
      <dgm:prSet/>
      <dgm:spPr/>
      <dgm:t>
        <a:bodyPr/>
        <a:lstStyle/>
        <a:p>
          <a:endParaRPr lang="en-GB"/>
        </a:p>
      </dgm:t>
    </dgm:pt>
    <dgm:pt modelId="{E74248CB-A181-4989-869A-4BA1FADBF559}" type="sibTrans" cxnId="{B9026D44-183C-4A3F-B264-449722C11688}">
      <dgm:prSet/>
      <dgm:spPr/>
      <dgm:t>
        <a:bodyPr/>
        <a:lstStyle/>
        <a:p>
          <a:endParaRPr lang="en-GB"/>
        </a:p>
      </dgm:t>
    </dgm:pt>
    <dgm:pt modelId="{A182BE30-F7EF-40BE-838F-FA57004CDFAE}">
      <dgm:prSet phldrT="[Tekstas]"/>
      <dgm:spPr/>
      <dgm:t>
        <a:bodyPr/>
        <a:lstStyle/>
        <a:p>
          <a:endParaRPr lang="en-GB" dirty="0"/>
        </a:p>
      </dgm:t>
    </dgm:pt>
    <dgm:pt modelId="{41EEE842-1368-4DFA-83D2-DE6CA08B8388}" type="parTrans" cxnId="{03EF3E60-6D1D-4971-AB9D-B494B23109F0}">
      <dgm:prSet/>
      <dgm:spPr/>
      <dgm:t>
        <a:bodyPr/>
        <a:lstStyle/>
        <a:p>
          <a:endParaRPr lang="en-GB"/>
        </a:p>
      </dgm:t>
    </dgm:pt>
    <dgm:pt modelId="{334D542B-0F93-4E45-88F1-E424897EADA2}" type="sibTrans" cxnId="{03EF3E60-6D1D-4971-AB9D-B494B23109F0}">
      <dgm:prSet/>
      <dgm:spPr/>
      <dgm:t>
        <a:bodyPr/>
        <a:lstStyle/>
        <a:p>
          <a:endParaRPr lang="en-GB"/>
        </a:p>
      </dgm:t>
    </dgm:pt>
    <dgm:pt modelId="{81337271-517B-4FA9-B03F-E120536BE586}" type="pres">
      <dgm:prSet presAssocID="{478C4DEF-E9DA-44CA-8D3D-A6B6271C0796}" presName="Name0" presStyleCnt="0">
        <dgm:presLayoutVars>
          <dgm:dir/>
          <dgm:animLvl val="lvl"/>
          <dgm:resizeHandles/>
        </dgm:presLayoutVars>
      </dgm:prSet>
      <dgm:spPr/>
    </dgm:pt>
    <dgm:pt modelId="{4C90004E-163C-433E-98D1-0917096E235C}" type="pres">
      <dgm:prSet presAssocID="{08455972-B20A-441A-8FB5-2D1AFB57F37B}" presName="linNode" presStyleCnt="0"/>
      <dgm:spPr/>
    </dgm:pt>
    <dgm:pt modelId="{0F62B2B4-0D9C-4921-ACCF-2D7F8E41C6D3}" type="pres">
      <dgm:prSet presAssocID="{08455972-B20A-441A-8FB5-2D1AFB57F37B}" presName="parentShp" presStyleLbl="node1" presStyleIdx="0" presStyleCnt="2">
        <dgm:presLayoutVars>
          <dgm:bulletEnabled val="1"/>
        </dgm:presLayoutVars>
      </dgm:prSet>
      <dgm:spPr/>
    </dgm:pt>
    <dgm:pt modelId="{765A0362-CCA9-490C-B930-354F8A721FFB}" type="pres">
      <dgm:prSet presAssocID="{08455972-B20A-441A-8FB5-2D1AFB57F37B}" presName="childShp" presStyleLbl="bgAccFollowNode1" presStyleIdx="0" presStyleCnt="2">
        <dgm:presLayoutVars>
          <dgm:bulletEnabled val="1"/>
        </dgm:presLayoutVars>
      </dgm:prSet>
      <dgm:spPr/>
    </dgm:pt>
    <dgm:pt modelId="{F9675D05-C546-4B0C-A495-05948ADBC2DE}" type="pres">
      <dgm:prSet presAssocID="{27E661A1-29AE-4DE4-B3A0-CB9E6FFB3A0B}" presName="spacing" presStyleCnt="0"/>
      <dgm:spPr/>
    </dgm:pt>
    <dgm:pt modelId="{3A66CF71-6E6D-4BD3-95F1-3792EA2E3DF4}" type="pres">
      <dgm:prSet presAssocID="{5620BA03-5BF8-48D6-A2BD-8768E9022EF7}" presName="linNode" presStyleCnt="0"/>
      <dgm:spPr/>
    </dgm:pt>
    <dgm:pt modelId="{7AF7EBC4-99B0-4140-85CF-76BFC4C995B4}" type="pres">
      <dgm:prSet presAssocID="{5620BA03-5BF8-48D6-A2BD-8768E9022EF7}" presName="parentShp" presStyleLbl="node1" presStyleIdx="1" presStyleCnt="2">
        <dgm:presLayoutVars>
          <dgm:bulletEnabled val="1"/>
        </dgm:presLayoutVars>
      </dgm:prSet>
      <dgm:spPr/>
    </dgm:pt>
    <dgm:pt modelId="{0A39EE61-9AA1-4EFA-89B0-ED10BF3FA3CA}" type="pres">
      <dgm:prSet presAssocID="{5620BA03-5BF8-48D6-A2BD-8768E9022EF7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B8EC5914-98E8-4374-808B-3BEC410F8F77}" srcId="{5620BA03-5BF8-48D6-A2BD-8768E9022EF7}" destId="{08E98CF2-1FDE-45B3-9825-AF050923BF1D}" srcOrd="0" destOrd="0" parTransId="{CC0A4983-6468-493B-AC30-B761158387F5}" sibTransId="{D301D7BA-DAC6-4F03-9042-053D0D2D6C03}"/>
    <dgm:cxn modelId="{57F0F63A-6212-4DE8-9C7C-55C78677D454}" srcId="{5620BA03-5BF8-48D6-A2BD-8768E9022EF7}" destId="{AE24C91A-7604-47DB-A216-079FE5B76C08}" srcOrd="1" destOrd="0" parTransId="{D9177206-D479-4642-8975-A46CCD8368F2}" sibTransId="{E68CB5B2-D382-47F8-9837-7D17708BFB8C}"/>
    <dgm:cxn modelId="{EB443040-2FF0-44B7-85B2-C17F1F8212ED}" srcId="{478C4DEF-E9DA-44CA-8D3D-A6B6271C0796}" destId="{08455972-B20A-441A-8FB5-2D1AFB57F37B}" srcOrd="0" destOrd="0" parTransId="{DB724DAB-054A-4709-92FA-E8382C959737}" sibTransId="{27E661A1-29AE-4DE4-B3A0-CB9E6FFB3A0B}"/>
    <dgm:cxn modelId="{03EF3E60-6D1D-4971-AB9D-B494B23109F0}" srcId="{08455972-B20A-441A-8FB5-2D1AFB57F37B}" destId="{A182BE30-F7EF-40BE-838F-FA57004CDFAE}" srcOrd="0" destOrd="0" parTransId="{41EEE842-1368-4DFA-83D2-DE6CA08B8388}" sibTransId="{334D542B-0F93-4E45-88F1-E424897EADA2}"/>
    <dgm:cxn modelId="{B9026D44-183C-4A3F-B264-449722C11688}" srcId="{08455972-B20A-441A-8FB5-2D1AFB57F37B}" destId="{2FDC3E37-688A-49A6-975C-E98A9F6CC636}" srcOrd="1" destOrd="0" parTransId="{88FF74CA-85BF-4821-B6B6-81BC495D27F9}" sibTransId="{E74248CB-A181-4989-869A-4BA1FADBF559}"/>
    <dgm:cxn modelId="{EECA3266-26CF-4B5A-8047-02602E94E268}" type="presOf" srcId="{A182BE30-F7EF-40BE-838F-FA57004CDFAE}" destId="{765A0362-CCA9-490C-B930-354F8A721FFB}" srcOrd="0" destOrd="0" presId="urn:microsoft.com/office/officeart/2005/8/layout/vList6"/>
    <dgm:cxn modelId="{98660F67-6FCA-4123-BC6D-EBE9D7397338}" type="presOf" srcId="{5620BA03-5BF8-48D6-A2BD-8768E9022EF7}" destId="{7AF7EBC4-99B0-4140-85CF-76BFC4C995B4}" srcOrd="0" destOrd="0" presId="urn:microsoft.com/office/officeart/2005/8/layout/vList6"/>
    <dgm:cxn modelId="{CB59CA57-AC47-48E6-8987-6AC12A3168B3}" type="presOf" srcId="{2FDC3E37-688A-49A6-975C-E98A9F6CC636}" destId="{765A0362-CCA9-490C-B930-354F8A721FFB}" srcOrd="0" destOrd="1" presId="urn:microsoft.com/office/officeart/2005/8/layout/vList6"/>
    <dgm:cxn modelId="{B03E1081-66BC-4432-8EDF-C9537185B8E3}" type="presOf" srcId="{AE24C91A-7604-47DB-A216-079FE5B76C08}" destId="{0A39EE61-9AA1-4EFA-89B0-ED10BF3FA3CA}" srcOrd="0" destOrd="1" presId="urn:microsoft.com/office/officeart/2005/8/layout/vList6"/>
    <dgm:cxn modelId="{909480A3-25C2-4AF7-B1CF-18CABD8D4E6D}" type="presOf" srcId="{08455972-B20A-441A-8FB5-2D1AFB57F37B}" destId="{0F62B2B4-0D9C-4921-ACCF-2D7F8E41C6D3}" srcOrd="0" destOrd="0" presId="urn:microsoft.com/office/officeart/2005/8/layout/vList6"/>
    <dgm:cxn modelId="{40E79ECA-56BB-40DA-B60C-B21822C4FFC3}" srcId="{478C4DEF-E9DA-44CA-8D3D-A6B6271C0796}" destId="{5620BA03-5BF8-48D6-A2BD-8768E9022EF7}" srcOrd="1" destOrd="0" parTransId="{E783B40C-1E0C-44D4-81B6-1BFD0F59A834}" sibTransId="{6D278C0C-33BC-4F73-B5DE-AC0602FE7B04}"/>
    <dgm:cxn modelId="{F1D36BE0-7E76-4971-A134-28B30784F2D4}" type="presOf" srcId="{08E98CF2-1FDE-45B3-9825-AF050923BF1D}" destId="{0A39EE61-9AA1-4EFA-89B0-ED10BF3FA3CA}" srcOrd="0" destOrd="0" presId="urn:microsoft.com/office/officeart/2005/8/layout/vList6"/>
    <dgm:cxn modelId="{470453EF-1D05-45E2-BCEF-7FF7CE5BD020}" type="presOf" srcId="{478C4DEF-E9DA-44CA-8D3D-A6B6271C0796}" destId="{81337271-517B-4FA9-B03F-E120536BE586}" srcOrd="0" destOrd="0" presId="urn:microsoft.com/office/officeart/2005/8/layout/vList6"/>
    <dgm:cxn modelId="{8E7FFE59-4E88-4DFE-8C8F-9A2E090C00EB}" type="presParOf" srcId="{81337271-517B-4FA9-B03F-E120536BE586}" destId="{4C90004E-163C-433E-98D1-0917096E235C}" srcOrd="0" destOrd="0" presId="urn:microsoft.com/office/officeart/2005/8/layout/vList6"/>
    <dgm:cxn modelId="{ED3D3E70-B396-48B5-8A31-9819203AF0BE}" type="presParOf" srcId="{4C90004E-163C-433E-98D1-0917096E235C}" destId="{0F62B2B4-0D9C-4921-ACCF-2D7F8E41C6D3}" srcOrd="0" destOrd="0" presId="urn:microsoft.com/office/officeart/2005/8/layout/vList6"/>
    <dgm:cxn modelId="{DBC7DA93-F32C-4F1D-A092-4194CBAE8D8C}" type="presParOf" srcId="{4C90004E-163C-433E-98D1-0917096E235C}" destId="{765A0362-CCA9-490C-B930-354F8A721FFB}" srcOrd="1" destOrd="0" presId="urn:microsoft.com/office/officeart/2005/8/layout/vList6"/>
    <dgm:cxn modelId="{98A7BE85-4689-4C5B-A570-BB5DB99DFE7D}" type="presParOf" srcId="{81337271-517B-4FA9-B03F-E120536BE586}" destId="{F9675D05-C546-4B0C-A495-05948ADBC2DE}" srcOrd="1" destOrd="0" presId="urn:microsoft.com/office/officeart/2005/8/layout/vList6"/>
    <dgm:cxn modelId="{3B07E01F-D2AD-490F-BAB3-54A6325A7F33}" type="presParOf" srcId="{81337271-517B-4FA9-B03F-E120536BE586}" destId="{3A66CF71-6E6D-4BD3-95F1-3792EA2E3DF4}" srcOrd="2" destOrd="0" presId="urn:microsoft.com/office/officeart/2005/8/layout/vList6"/>
    <dgm:cxn modelId="{7A2DF5ED-2107-4577-AB13-1F4FA74F7A4D}" type="presParOf" srcId="{3A66CF71-6E6D-4BD3-95F1-3792EA2E3DF4}" destId="{7AF7EBC4-99B0-4140-85CF-76BFC4C995B4}" srcOrd="0" destOrd="0" presId="urn:microsoft.com/office/officeart/2005/8/layout/vList6"/>
    <dgm:cxn modelId="{4F09E215-5FF7-4641-B7C8-2F4807C0E79B}" type="presParOf" srcId="{3A66CF71-6E6D-4BD3-95F1-3792EA2E3DF4}" destId="{0A39EE61-9AA1-4EFA-89B0-ED10BF3FA3C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26053-FE17-4AF4-9798-F3BE175CB366}">
      <dsp:nvSpPr>
        <dsp:cNvPr id="0" name=""/>
        <dsp:cNvSpPr/>
      </dsp:nvSpPr>
      <dsp:spPr>
        <a:xfrm>
          <a:off x="9380769" y="3499068"/>
          <a:ext cx="91440" cy="4530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3059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CA1A51-0C4B-4650-B958-E2BCA4DBF547}">
      <dsp:nvSpPr>
        <dsp:cNvPr id="0" name=""/>
        <dsp:cNvSpPr/>
      </dsp:nvSpPr>
      <dsp:spPr>
        <a:xfrm>
          <a:off x="5345702" y="2063366"/>
          <a:ext cx="4080786" cy="580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6363"/>
              </a:lnTo>
              <a:lnTo>
                <a:pt x="4080786" y="436363"/>
              </a:lnTo>
              <a:lnTo>
                <a:pt x="4080786" y="58067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4F6ED3-E6BD-48B8-94D0-9D73A3FC4408}">
      <dsp:nvSpPr>
        <dsp:cNvPr id="0" name=""/>
        <dsp:cNvSpPr/>
      </dsp:nvSpPr>
      <dsp:spPr>
        <a:xfrm>
          <a:off x="5783770" y="3796679"/>
          <a:ext cx="951987" cy="453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746"/>
              </a:lnTo>
              <a:lnTo>
                <a:pt x="951987" y="308746"/>
              </a:lnTo>
              <a:lnTo>
                <a:pt x="951987" y="453059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C846BC-EAF2-439C-A2F1-4991EC44E9F0}">
      <dsp:nvSpPr>
        <dsp:cNvPr id="0" name=""/>
        <dsp:cNvSpPr/>
      </dsp:nvSpPr>
      <dsp:spPr>
        <a:xfrm>
          <a:off x="4831783" y="3796679"/>
          <a:ext cx="951987" cy="453059"/>
        </a:xfrm>
        <a:custGeom>
          <a:avLst/>
          <a:gdLst/>
          <a:ahLst/>
          <a:cxnLst/>
          <a:rect l="0" t="0" r="0" b="0"/>
          <a:pathLst>
            <a:path>
              <a:moveTo>
                <a:pt x="951987" y="0"/>
              </a:moveTo>
              <a:lnTo>
                <a:pt x="951987" y="308746"/>
              </a:lnTo>
              <a:lnTo>
                <a:pt x="0" y="308746"/>
              </a:lnTo>
              <a:lnTo>
                <a:pt x="0" y="453059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A12EA-89E3-4715-96AE-5ADB5E20F4DD}">
      <dsp:nvSpPr>
        <dsp:cNvPr id="0" name=""/>
        <dsp:cNvSpPr/>
      </dsp:nvSpPr>
      <dsp:spPr>
        <a:xfrm>
          <a:off x="5345702" y="2063366"/>
          <a:ext cx="438068" cy="580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6363"/>
              </a:lnTo>
              <a:lnTo>
                <a:pt x="438068" y="436363"/>
              </a:lnTo>
              <a:lnTo>
                <a:pt x="438068" y="58067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0FB1D-F4CC-4858-BE33-789941DB6830}">
      <dsp:nvSpPr>
        <dsp:cNvPr id="0" name=""/>
        <dsp:cNvSpPr/>
      </dsp:nvSpPr>
      <dsp:spPr>
        <a:xfrm>
          <a:off x="1879685" y="3844300"/>
          <a:ext cx="951987" cy="453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746"/>
              </a:lnTo>
              <a:lnTo>
                <a:pt x="951987" y="308746"/>
              </a:lnTo>
              <a:lnTo>
                <a:pt x="951987" y="453059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A53F7F-28BC-4D11-A9D2-F6EEACEA6984}">
      <dsp:nvSpPr>
        <dsp:cNvPr id="0" name=""/>
        <dsp:cNvSpPr/>
      </dsp:nvSpPr>
      <dsp:spPr>
        <a:xfrm>
          <a:off x="927697" y="3844300"/>
          <a:ext cx="951987" cy="453059"/>
        </a:xfrm>
        <a:custGeom>
          <a:avLst/>
          <a:gdLst/>
          <a:ahLst/>
          <a:cxnLst/>
          <a:rect l="0" t="0" r="0" b="0"/>
          <a:pathLst>
            <a:path>
              <a:moveTo>
                <a:pt x="951987" y="0"/>
              </a:moveTo>
              <a:lnTo>
                <a:pt x="951987" y="308746"/>
              </a:lnTo>
              <a:lnTo>
                <a:pt x="0" y="308746"/>
              </a:lnTo>
              <a:lnTo>
                <a:pt x="0" y="453059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D745C5-2E01-4FF7-82EE-E3E457B0B678}">
      <dsp:nvSpPr>
        <dsp:cNvPr id="0" name=""/>
        <dsp:cNvSpPr/>
      </dsp:nvSpPr>
      <dsp:spPr>
        <a:xfrm>
          <a:off x="1879685" y="2063366"/>
          <a:ext cx="3466017" cy="580676"/>
        </a:xfrm>
        <a:custGeom>
          <a:avLst/>
          <a:gdLst/>
          <a:ahLst/>
          <a:cxnLst/>
          <a:rect l="0" t="0" r="0" b="0"/>
          <a:pathLst>
            <a:path>
              <a:moveTo>
                <a:pt x="3466017" y="0"/>
              </a:moveTo>
              <a:lnTo>
                <a:pt x="3466017" y="436363"/>
              </a:lnTo>
              <a:lnTo>
                <a:pt x="0" y="436363"/>
              </a:lnTo>
              <a:lnTo>
                <a:pt x="0" y="58067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E3E0FD-68F2-4F15-A762-0E2130C28F73}">
      <dsp:nvSpPr>
        <dsp:cNvPr id="0" name=""/>
        <dsp:cNvSpPr/>
      </dsp:nvSpPr>
      <dsp:spPr>
        <a:xfrm>
          <a:off x="1209890" y="11900"/>
          <a:ext cx="8271625" cy="20514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7FF902-D6E0-488E-92C3-E2774B05DB61}">
      <dsp:nvSpPr>
        <dsp:cNvPr id="0" name=""/>
        <dsp:cNvSpPr/>
      </dsp:nvSpPr>
      <dsp:spPr>
        <a:xfrm>
          <a:off x="1382978" y="176334"/>
          <a:ext cx="8271625" cy="20514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lt-LT" sz="2400" kern="1200" dirty="0"/>
            <a:t>1. TIKSLAS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2400" kern="1200" dirty="0"/>
            <a:t>SKATINTI SOCIALINĘ ATSKIRTĮ PATIRIANČIŲ MARIJAMPOLĖS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buNone/>
          </a:pPr>
          <a:r>
            <a:rPr lang="en-GB" sz="2400" kern="1200" dirty="0"/>
            <a:t>MIESTO GYVENTOJŲ INTEGRACIJĄ Į VISUOMENĘ</a:t>
          </a:r>
          <a:r>
            <a:rPr lang="lt-LT" sz="2400" b="1" kern="1200" dirty="0"/>
            <a:t>S</a:t>
          </a:r>
          <a:endParaRPr lang="en-GB" sz="2400" kern="1200" dirty="0"/>
        </a:p>
      </dsp:txBody>
      <dsp:txXfrm>
        <a:off x="1443063" y="236419"/>
        <a:ext cx="8151455" cy="1931295"/>
      </dsp:txXfrm>
    </dsp:sp>
    <dsp:sp modelId="{EE12335B-6A93-4CDC-9FA5-4A85F84AEC11}">
      <dsp:nvSpPr>
        <dsp:cNvPr id="0" name=""/>
        <dsp:cNvSpPr/>
      </dsp:nvSpPr>
      <dsp:spPr>
        <a:xfrm>
          <a:off x="1643" y="2644042"/>
          <a:ext cx="3756083" cy="12002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C92841-33D6-42DB-9353-79FEEA704580}">
      <dsp:nvSpPr>
        <dsp:cNvPr id="0" name=""/>
        <dsp:cNvSpPr/>
      </dsp:nvSpPr>
      <dsp:spPr>
        <a:xfrm>
          <a:off x="174731" y="2808476"/>
          <a:ext cx="3756083" cy="12002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/>
            <a:t>1.1 UŽDAVINYS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/>
            <a:t>Didinti Marijampolės miesto gyventojų socialinę </a:t>
          </a:r>
          <a:r>
            <a:rPr lang="lt-LT" sz="1600" kern="1200" dirty="0" err="1"/>
            <a:t>įtrauktį</a:t>
          </a:r>
          <a:r>
            <a:rPr lang="lt-LT" sz="1600" kern="1200" dirty="0"/>
            <a:t> per socialinių paslaugų plėtrą ir sociokultūrines veiklas</a:t>
          </a:r>
          <a:endParaRPr lang="en-GB" sz="1600" kern="1200" dirty="0"/>
        </a:p>
      </dsp:txBody>
      <dsp:txXfrm>
        <a:off x="209885" y="2843630"/>
        <a:ext cx="3685775" cy="1129949"/>
      </dsp:txXfrm>
    </dsp:sp>
    <dsp:sp modelId="{43B25872-DB55-48CC-B5A4-68AEEB8E9BED}">
      <dsp:nvSpPr>
        <dsp:cNvPr id="0" name=""/>
        <dsp:cNvSpPr/>
      </dsp:nvSpPr>
      <dsp:spPr>
        <a:xfrm>
          <a:off x="148798" y="4297359"/>
          <a:ext cx="1557797" cy="9892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E8FB38-01B3-41F2-9D5A-DB6BDAD78B0A}">
      <dsp:nvSpPr>
        <dsp:cNvPr id="0" name=""/>
        <dsp:cNvSpPr/>
      </dsp:nvSpPr>
      <dsp:spPr>
        <a:xfrm>
          <a:off x="321887" y="4461793"/>
          <a:ext cx="1557797" cy="9892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/>
            <a:t>1.1.1 VEIKSMAS</a:t>
          </a:r>
          <a:endParaRPr lang="en-GB" sz="1600" kern="1200" dirty="0"/>
        </a:p>
      </dsp:txBody>
      <dsp:txXfrm>
        <a:off x="350860" y="4490766"/>
        <a:ext cx="1499851" cy="931255"/>
      </dsp:txXfrm>
    </dsp:sp>
    <dsp:sp modelId="{CC089F7F-24F4-43B5-AF14-ACB992FE269A}">
      <dsp:nvSpPr>
        <dsp:cNvPr id="0" name=""/>
        <dsp:cNvSpPr/>
      </dsp:nvSpPr>
      <dsp:spPr>
        <a:xfrm>
          <a:off x="2052773" y="4297359"/>
          <a:ext cx="1557797" cy="9892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4F4BF-F936-4064-837D-61B9AD3656A5}">
      <dsp:nvSpPr>
        <dsp:cNvPr id="0" name=""/>
        <dsp:cNvSpPr/>
      </dsp:nvSpPr>
      <dsp:spPr>
        <a:xfrm>
          <a:off x="2225862" y="4461793"/>
          <a:ext cx="1557797" cy="9892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/>
            <a:t>1.1.2 VEIKSMAS</a:t>
          </a:r>
          <a:endParaRPr lang="en-GB" sz="1600" kern="1200" dirty="0"/>
        </a:p>
      </dsp:txBody>
      <dsp:txXfrm>
        <a:off x="2254835" y="4490766"/>
        <a:ext cx="1499851" cy="931255"/>
      </dsp:txXfrm>
    </dsp:sp>
    <dsp:sp modelId="{81A08673-B699-494D-8981-50C1430D7A6E}">
      <dsp:nvSpPr>
        <dsp:cNvPr id="0" name=""/>
        <dsp:cNvSpPr/>
      </dsp:nvSpPr>
      <dsp:spPr>
        <a:xfrm>
          <a:off x="4103904" y="2644042"/>
          <a:ext cx="3359733" cy="1152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214174-9A27-4B9E-810A-A8052B28AB45}">
      <dsp:nvSpPr>
        <dsp:cNvPr id="0" name=""/>
        <dsp:cNvSpPr/>
      </dsp:nvSpPr>
      <dsp:spPr>
        <a:xfrm>
          <a:off x="4276992" y="2808476"/>
          <a:ext cx="3359733" cy="11526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/>
            <a:t>1.2 UŽDAVINYS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/>
            <a:t>Skatinti Marijampolės miesto gyventojų ekonominį </a:t>
          </a:r>
          <a:r>
            <a:rPr lang="en-GB" sz="1600" kern="1200" dirty="0" err="1"/>
            <a:t>aktyvumą</a:t>
          </a:r>
          <a:r>
            <a:rPr lang="en-GB" sz="1600" kern="1200" dirty="0"/>
            <a:t> </a:t>
          </a:r>
          <a:r>
            <a:rPr lang="en-GB" sz="1600" kern="1200" dirty="0" err="1"/>
            <a:t>ir</a:t>
          </a:r>
          <a:r>
            <a:rPr lang="en-GB" sz="1600" kern="1200" dirty="0"/>
            <a:t> </a:t>
          </a:r>
          <a:r>
            <a:rPr lang="en-GB" sz="1600" kern="1200" dirty="0" err="1"/>
            <a:t>verslumą</a:t>
          </a:r>
          <a:endParaRPr lang="en-GB" sz="1600" kern="1200" dirty="0"/>
        </a:p>
      </dsp:txBody>
      <dsp:txXfrm>
        <a:off x="4310752" y="2842236"/>
        <a:ext cx="3292213" cy="1085117"/>
      </dsp:txXfrm>
    </dsp:sp>
    <dsp:sp modelId="{B0D8E8B1-DFBC-4496-BE3E-E069306B5B1E}">
      <dsp:nvSpPr>
        <dsp:cNvPr id="0" name=""/>
        <dsp:cNvSpPr/>
      </dsp:nvSpPr>
      <dsp:spPr>
        <a:xfrm>
          <a:off x="4052884" y="4249739"/>
          <a:ext cx="1557797" cy="9892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09462D-05F1-4C10-9A48-EAA9C2FF9B56}">
      <dsp:nvSpPr>
        <dsp:cNvPr id="0" name=""/>
        <dsp:cNvSpPr/>
      </dsp:nvSpPr>
      <dsp:spPr>
        <a:xfrm>
          <a:off x="4225973" y="4414173"/>
          <a:ext cx="1557797" cy="9892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/>
            <a:t>1.2.1 VEIKSMAS</a:t>
          </a:r>
          <a:endParaRPr lang="en-GB" sz="1600" kern="1200" dirty="0"/>
        </a:p>
      </dsp:txBody>
      <dsp:txXfrm>
        <a:off x="4254946" y="4443146"/>
        <a:ext cx="1499851" cy="931255"/>
      </dsp:txXfrm>
    </dsp:sp>
    <dsp:sp modelId="{BAA7393F-1FF4-4905-8DBF-D413CF32E7FD}">
      <dsp:nvSpPr>
        <dsp:cNvPr id="0" name=""/>
        <dsp:cNvSpPr/>
      </dsp:nvSpPr>
      <dsp:spPr>
        <a:xfrm>
          <a:off x="5956859" y="4249739"/>
          <a:ext cx="1557797" cy="9892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DF004E-5E50-44B3-81A2-6DA0351714A7}">
      <dsp:nvSpPr>
        <dsp:cNvPr id="0" name=""/>
        <dsp:cNvSpPr/>
      </dsp:nvSpPr>
      <dsp:spPr>
        <a:xfrm>
          <a:off x="6129948" y="4414173"/>
          <a:ext cx="1557797" cy="9892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/>
            <a:t>1.2.2 VEIKSMAS</a:t>
          </a:r>
          <a:endParaRPr lang="en-GB" sz="1600" kern="1200" dirty="0"/>
        </a:p>
      </dsp:txBody>
      <dsp:txXfrm>
        <a:off x="6158921" y="4443146"/>
        <a:ext cx="1499851" cy="931255"/>
      </dsp:txXfrm>
    </dsp:sp>
    <dsp:sp modelId="{175B012B-61D1-4CC7-B67D-4558C3C198BF}">
      <dsp:nvSpPr>
        <dsp:cNvPr id="0" name=""/>
        <dsp:cNvSpPr/>
      </dsp:nvSpPr>
      <dsp:spPr>
        <a:xfrm>
          <a:off x="7809814" y="2644042"/>
          <a:ext cx="3233349" cy="8550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1E0D2-7EE9-43A6-9672-D66D91D0FD8F}">
      <dsp:nvSpPr>
        <dsp:cNvPr id="0" name=""/>
        <dsp:cNvSpPr/>
      </dsp:nvSpPr>
      <dsp:spPr>
        <a:xfrm>
          <a:off x="7982903" y="2808476"/>
          <a:ext cx="3233349" cy="8550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/>
            <a:t>1.3 UŽDAVINYS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/>
            <a:t>Skatinti socialinio verslo kūrimąsi ir plėtrą Marijampolės </a:t>
          </a:r>
          <a:r>
            <a:rPr lang="en-GB" sz="1600" kern="1200" dirty="0" err="1"/>
            <a:t>mieste</a:t>
          </a:r>
          <a:r>
            <a:rPr lang="en-GB" sz="1600" kern="1200" dirty="0"/>
            <a:t> </a:t>
          </a:r>
          <a:endParaRPr lang="lt-LT" sz="1600" kern="1200" dirty="0"/>
        </a:p>
      </dsp:txBody>
      <dsp:txXfrm>
        <a:off x="8007946" y="2833519"/>
        <a:ext cx="3183263" cy="804940"/>
      </dsp:txXfrm>
    </dsp:sp>
    <dsp:sp modelId="{57CA7764-5936-4C6F-8000-4CC223C271B8}">
      <dsp:nvSpPr>
        <dsp:cNvPr id="0" name=""/>
        <dsp:cNvSpPr/>
      </dsp:nvSpPr>
      <dsp:spPr>
        <a:xfrm>
          <a:off x="8647590" y="3952128"/>
          <a:ext cx="1557797" cy="9892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AC91C0-47CC-46C9-A96A-7FC3FC2DE4F5}">
      <dsp:nvSpPr>
        <dsp:cNvPr id="0" name=""/>
        <dsp:cNvSpPr/>
      </dsp:nvSpPr>
      <dsp:spPr>
        <a:xfrm>
          <a:off x="8820679" y="4116562"/>
          <a:ext cx="1557797" cy="9892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/>
            <a:t>1.3.1 VEIKSMAS</a:t>
          </a:r>
          <a:endParaRPr lang="en-GB" sz="1600" kern="1200" dirty="0"/>
        </a:p>
      </dsp:txBody>
      <dsp:txXfrm>
        <a:off x="8849652" y="4145535"/>
        <a:ext cx="1499851" cy="9312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43D732-1E84-4738-88D8-486D43F67D22}">
      <dsp:nvSpPr>
        <dsp:cNvPr id="0" name=""/>
        <dsp:cNvSpPr/>
      </dsp:nvSpPr>
      <dsp:spPr>
        <a:xfrm>
          <a:off x="677311" y="170855"/>
          <a:ext cx="7919000" cy="1173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800" b="1" kern="1200" dirty="0"/>
            <a:t>1 081 081 Eur</a:t>
          </a:r>
          <a:endParaRPr lang="en-GB" sz="4800" b="1" kern="1200" dirty="0"/>
        </a:p>
      </dsp:txBody>
      <dsp:txXfrm>
        <a:off x="711672" y="205216"/>
        <a:ext cx="7850278" cy="1104456"/>
      </dsp:txXfrm>
    </dsp:sp>
    <dsp:sp modelId="{2B8CD485-F8BF-44C1-8644-4113BEB6547C}">
      <dsp:nvSpPr>
        <dsp:cNvPr id="0" name=""/>
        <dsp:cNvSpPr/>
      </dsp:nvSpPr>
      <dsp:spPr>
        <a:xfrm>
          <a:off x="1469211" y="1344033"/>
          <a:ext cx="402900" cy="840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0019"/>
              </a:lnTo>
              <a:lnTo>
                <a:pt x="402900" y="84001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A8B152-6AE0-4675-8A6D-6272C6A86410}">
      <dsp:nvSpPr>
        <dsp:cNvPr id="0" name=""/>
        <dsp:cNvSpPr/>
      </dsp:nvSpPr>
      <dsp:spPr>
        <a:xfrm>
          <a:off x="1872112" y="1597463"/>
          <a:ext cx="6040685" cy="1173178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/>
            <a:t>1 000 000 Eur parama</a:t>
          </a:r>
          <a:endParaRPr lang="en-GB" sz="2800" kern="1200" dirty="0"/>
        </a:p>
      </dsp:txBody>
      <dsp:txXfrm>
        <a:off x="1906473" y="1631824"/>
        <a:ext cx="5971963" cy="1104456"/>
      </dsp:txXfrm>
    </dsp:sp>
    <dsp:sp modelId="{48B83B76-8109-47FB-ACFE-AD09DD75FD3E}">
      <dsp:nvSpPr>
        <dsp:cNvPr id="0" name=""/>
        <dsp:cNvSpPr/>
      </dsp:nvSpPr>
      <dsp:spPr>
        <a:xfrm>
          <a:off x="1469211" y="1344033"/>
          <a:ext cx="453244" cy="2178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8251"/>
              </a:lnTo>
              <a:lnTo>
                <a:pt x="453244" y="217825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EC8B54-854C-4EB7-8EF7-CFFF97BBCCDD}">
      <dsp:nvSpPr>
        <dsp:cNvPr id="0" name=""/>
        <dsp:cNvSpPr/>
      </dsp:nvSpPr>
      <dsp:spPr>
        <a:xfrm>
          <a:off x="1922455" y="2935696"/>
          <a:ext cx="6069930" cy="1173178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/>
            <a:t>81 081 Eur Marijamp</a:t>
          </a:r>
          <a:r>
            <a:rPr lang="en-US" sz="2800" kern="1200" dirty="0"/>
            <a:t>o</a:t>
          </a:r>
          <a:r>
            <a:rPr lang="lt-LT" sz="2800" kern="1200" dirty="0"/>
            <a:t>lės savivaldybės biudžeto lėšos</a:t>
          </a:r>
          <a:endParaRPr lang="en-GB" sz="2800" kern="1200" dirty="0"/>
        </a:p>
      </dsp:txBody>
      <dsp:txXfrm>
        <a:off x="1956816" y="2970057"/>
        <a:ext cx="6001208" cy="11044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A0362-CCA9-490C-B930-354F8A721FFB}">
      <dsp:nvSpPr>
        <dsp:cNvPr id="0" name=""/>
        <dsp:cNvSpPr/>
      </dsp:nvSpPr>
      <dsp:spPr>
        <a:xfrm>
          <a:off x="3438524" y="473"/>
          <a:ext cx="5157787" cy="184785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3600" kern="1200" dirty="0"/>
            <a:t>DALYVIŲ SKAIČIUS</a:t>
          </a:r>
          <a:endParaRPr lang="en-GB" sz="3600" kern="1200" dirty="0"/>
        </a:p>
      </dsp:txBody>
      <dsp:txXfrm>
        <a:off x="3438524" y="231455"/>
        <a:ext cx="4464843" cy="1385889"/>
      </dsp:txXfrm>
    </dsp:sp>
    <dsp:sp modelId="{0F62B2B4-0D9C-4921-ACCF-2D7F8E41C6D3}">
      <dsp:nvSpPr>
        <dsp:cNvPr id="0" name=""/>
        <dsp:cNvSpPr/>
      </dsp:nvSpPr>
      <dsp:spPr>
        <a:xfrm>
          <a:off x="0" y="473"/>
          <a:ext cx="3438524" cy="18478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6500" kern="1200" dirty="0"/>
            <a:t>355</a:t>
          </a:r>
          <a:endParaRPr lang="en-GB" sz="6500" kern="1200" dirty="0"/>
        </a:p>
      </dsp:txBody>
      <dsp:txXfrm>
        <a:off x="90205" y="90678"/>
        <a:ext cx="3258114" cy="1667442"/>
      </dsp:txXfrm>
    </dsp:sp>
    <dsp:sp modelId="{0A39EE61-9AA1-4EFA-89B0-ED10BF3FA3CA}">
      <dsp:nvSpPr>
        <dsp:cNvPr id="0" name=""/>
        <dsp:cNvSpPr/>
      </dsp:nvSpPr>
      <dsp:spPr>
        <a:xfrm>
          <a:off x="3438524" y="2033111"/>
          <a:ext cx="5157787" cy="184785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3600" kern="1200" dirty="0"/>
            <a:t>PROJEKTŲ SKAIČIUS</a:t>
          </a:r>
          <a:endParaRPr lang="en-GB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3600" kern="1200" dirty="0"/>
            <a:t>4+6+1+1+4</a:t>
          </a:r>
          <a:endParaRPr lang="en-GB" sz="3600" kern="1200" dirty="0"/>
        </a:p>
      </dsp:txBody>
      <dsp:txXfrm>
        <a:off x="3438524" y="2264093"/>
        <a:ext cx="4464843" cy="1385889"/>
      </dsp:txXfrm>
    </dsp:sp>
    <dsp:sp modelId="{7AF7EBC4-99B0-4140-85CF-76BFC4C995B4}">
      <dsp:nvSpPr>
        <dsp:cNvPr id="0" name=""/>
        <dsp:cNvSpPr/>
      </dsp:nvSpPr>
      <dsp:spPr>
        <a:xfrm>
          <a:off x="0" y="2033111"/>
          <a:ext cx="3438524" cy="18478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6500" kern="1200" dirty="0"/>
            <a:t>16</a:t>
          </a:r>
          <a:endParaRPr lang="en-GB" sz="6500" kern="1200" dirty="0"/>
        </a:p>
      </dsp:txBody>
      <dsp:txXfrm>
        <a:off x="90205" y="2123316"/>
        <a:ext cx="3258114" cy="16674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72917-944B-4F70-82C1-CF58A4136A5F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CB5BC-DBC5-4FE8-AB8A-338368FD7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80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CB5BC-DBC5-4FE8-AB8A-338368FD7E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334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58643-A873-42B3-8A00-AE75ECA68C3B}" type="datetime1">
              <a:rPr lang="en-GB" smtClean="0"/>
              <a:t>24/11/2023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70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22271-032D-4983-A6DC-62B76449E58F}" type="datetime1">
              <a:rPr lang="en-GB" smtClean="0"/>
              <a:t>24/11/2023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639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A135-CC32-4E67-A290-3FDE1D785500}" type="datetime1">
              <a:rPr lang="en-GB" smtClean="0"/>
              <a:t>24/11/2023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423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00AF1-C51B-408A-A3FE-F9312E7DD0AB}" type="datetime1">
              <a:rPr lang="en-GB" smtClean="0"/>
              <a:t>24/11/2023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324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A0E00-D720-49D6-81FD-8FF5C125B8B4}" type="datetime1">
              <a:rPr lang="en-GB" smtClean="0"/>
              <a:t>24/11/2023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611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9807-1FFC-4780-A7BD-E3D22E50970A}" type="datetime1">
              <a:rPr lang="en-GB" smtClean="0"/>
              <a:t>24/11/2023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402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527E3-1579-4D00-903F-F5D117FD6854}" type="datetime1">
              <a:rPr lang="en-GB" smtClean="0"/>
              <a:t>24/11/2023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860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3FD26-1456-47C4-85E7-D9550C8C9F40}" type="datetime1">
              <a:rPr lang="en-GB" smtClean="0"/>
              <a:t>24/11/2023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62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8E8E4-05C0-4341-A667-858C7BF11AC1}" type="datetime1">
              <a:rPr lang="en-GB" smtClean="0"/>
              <a:t>24/11/2023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35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68CBE-D189-4663-85A4-47B82B0DB0AF}" type="datetime1">
              <a:rPr lang="en-GB" smtClean="0"/>
              <a:t>24/11/2023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343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52D8A-B7A7-4657-916E-C59C6B935886}" type="datetime1">
              <a:rPr lang="en-GB" smtClean="0"/>
              <a:t>24/11/2023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0179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7A3EF-8A00-43D8-B031-320977392D28}" type="datetime1">
              <a:rPr lang="en-GB" smtClean="0"/>
              <a:t>24/11/2023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485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40DC8-3900-407C-8B85-4530943F99A3}" type="datetime1">
              <a:rPr lang="en-GB" smtClean="0"/>
              <a:t>24/11/2023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6934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00428-5E58-43DE-8C7C-F23A3042FF6B}" type="datetime1">
              <a:rPr lang="en-GB" smtClean="0"/>
              <a:t>24/11/2023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253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BAA2A-BC25-43E9-8B5C-90A0E0605D82}" type="datetime1">
              <a:rPr lang="en-GB" smtClean="0"/>
              <a:t>24/11/2023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43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D7127-E70A-4CE6-BD2B-22A8BF45C055}" type="datetime1">
              <a:rPr lang="en-GB" smtClean="0"/>
              <a:t>24/11/2023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061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9E311-DB68-43C8-ABB3-EFE011212FD9}" type="datetime1">
              <a:rPr lang="en-GB" smtClean="0"/>
              <a:t>24/11/2023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4CF23E9-2D3F-4760-AF49-9798B860E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74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3FC4237-E573-F722-621F-7DBB8B5897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767" y="821219"/>
            <a:ext cx="9530500" cy="3628233"/>
          </a:xfrm>
        </p:spPr>
        <p:txBody>
          <a:bodyPr/>
          <a:lstStyle/>
          <a:p>
            <a:pPr algn="ctr"/>
            <a:r>
              <a:rPr lang="lt-LT" sz="5200" dirty="0"/>
              <a:t>MARIJAMPOLĖS MIESTO VIETOS VEIKLOS GRUPĖS </a:t>
            </a:r>
            <a:br>
              <a:rPr lang="lt-LT" sz="5200" dirty="0"/>
            </a:br>
            <a:r>
              <a:rPr lang="lt-LT" sz="5200" dirty="0"/>
              <a:t>VIETOS PLĖTROS 2024-2029 M. STRATEGIJA</a:t>
            </a:r>
            <a:endParaRPr lang="en-GB" sz="5200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A7ED9901-4815-2CFF-5414-79B6F9151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5860" y="4587252"/>
            <a:ext cx="7766936" cy="1096899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2041BC-8A21-59DD-E55F-CC370F107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798243"/>
            <a:ext cx="3018626" cy="301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42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2CC3DFB-BFE7-3E20-55AF-ACBCB294F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Strategijos rengimo kontekstas</a:t>
            </a:r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9768D3B-CB21-B5D2-0E7B-BF773BAB9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400" dirty="0"/>
              <a:t>2021 - 2027 m. ES fondų investicijų programos 4 prioriteto „Socialiai atsakinga Lietuva:</a:t>
            </a:r>
          </a:p>
          <a:p>
            <a:pPr lvl="1"/>
            <a:r>
              <a:rPr lang="lt-LT" sz="2000" dirty="0">
                <a:latin typeface="+mj-lt"/>
              </a:rPr>
              <a:t>4.7 uždavinys „</a:t>
            </a:r>
            <a:r>
              <a:rPr lang="lt-LT" sz="2000" dirty="0">
                <a:effectLst/>
                <a:latin typeface="+mj-lt"/>
                <a:ea typeface="Calibri" panose="020F0502020204030204" pitchFamily="34" charset="0"/>
              </a:rPr>
              <a:t>Skatinti aktyvią </a:t>
            </a:r>
            <a:r>
              <a:rPr lang="lt-LT" sz="2000" dirty="0" err="1">
                <a:effectLst/>
                <a:latin typeface="+mj-lt"/>
                <a:ea typeface="Calibri" panose="020F0502020204030204" pitchFamily="34" charset="0"/>
              </a:rPr>
              <a:t>įtrauktį</a:t>
            </a:r>
            <a:r>
              <a:rPr lang="lt-LT" sz="2000" dirty="0">
                <a:effectLst/>
                <a:latin typeface="+mj-lt"/>
                <a:ea typeface="Calibri" panose="020F0502020204030204" pitchFamily="34" charset="0"/>
              </a:rPr>
              <a:t>, siekiant propaguoti lygias galimybes ir aktyvų dalyvavimą ir gerinti </a:t>
            </a:r>
            <a:r>
              <a:rPr lang="lt-LT" sz="2000" dirty="0" err="1">
                <a:effectLst/>
                <a:latin typeface="+mj-lt"/>
                <a:ea typeface="Calibri" panose="020F0502020204030204" pitchFamily="34" charset="0"/>
              </a:rPr>
              <a:t>įsidarbinamumą</a:t>
            </a:r>
            <a:r>
              <a:rPr lang="lt-LT" sz="2000" dirty="0">
                <a:effectLst/>
                <a:latin typeface="+mj-lt"/>
                <a:ea typeface="Calibri" panose="020F0502020204030204" pitchFamily="34" charset="0"/>
              </a:rPr>
              <a:t>, ypač palankių sąlygų neturinčių grupių“</a:t>
            </a:r>
          </a:p>
          <a:p>
            <a:pPr lvl="1"/>
            <a:r>
              <a:rPr lang="lt-LT" sz="2000" dirty="0">
                <a:latin typeface="+mj-lt"/>
                <a:ea typeface="Calibri" panose="020F0502020204030204" pitchFamily="34" charset="0"/>
              </a:rPr>
              <a:t>4.9 uždavinys „</a:t>
            </a:r>
            <a:r>
              <a:rPr lang="lt-LT" sz="2000" dirty="0">
                <a:effectLst/>
                <a:latin typeface="+mj-lt"/>
                <a:ea typeface="Calibri" panose="020F0502020204030204" pitchFamily="34" charset="0"/>
              </a:rPr>
              <a:t>Didinti socialinę ir ekonominę </a:t>
            </a:r>
            <a:r>
              <a:rPr lang="lt-LT" sz="2000" dirty="0" err="1">
                <a:effectLst/>
                <a:latin typeface="+mj-lt"/>
                <a:ea typeface="Calibri" panose="020F0502020204030204" pitchFamily="34" charset="0"/>
              </a:rPr>
              <a:t>marginalizuotų</a:t>
            </a:r>
            <a:r>
              <a:rPr lang="lt-LT" sz="2000" dirty="0">
                <a:effectLst/>
                <a:latin typeface="+mj-lt"/>
                <a:ea typeface="Calibri" panose="020F0502020204030204" pitchFamily="34" charset="0"/>
              </a:rPr>
              <a:t> bendruomenių, migrantų ir nepalankias sąlygas turinčių grupių integraciją įgyvendinant integruotas priemones, įskaitant aprūpinimą būstu ir socialinių paslaugų teikimą“ </a:t>
            </a:r>
            <a:endParaRPr lang="en-GB" sz="2000" dirty="0">
              <a:latin typeface="+mj-lt"/>
            </a:endParaRPr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43A3E3A6-FE4B-9AB4-B2E3-111B45D80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014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13608-9007-A484-477F-1F319622E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456" y="1551494"/>
            <a:ext cx="8843738" cy="4123441"/>
          </a:xfrm>
        </p:spPr>
        <p:txBody>
          <a:bodyPr>
            <a:normAutofit/>
          </a:bodyPr>
          <a:lstStyle/>
          <a:p>
            <a:pPr algn="ctr"/>
            <a:r>
              <a:rPr lang="lt-LT" sz="4800" dirty="0"/>
              <a:t>MARIJAMPOLĖS MIESTO SITUACIJOS IR GYVENTOJŲ POREIKIŲ TYRIMO REZULTATAI </a:t>
            </a:r>
            <a:br>
              <a:rPr lang="lt-LT" sz="4800" dirty="0"/>
            </a:br>
            <a:endParaRPr lang="en-US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FC69EE-607C-A390-3713-08C23BDC3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34" y="4835949"/>
            <a:ext cx="2941162" cy="294116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D39569-7D54-64EB-DD75-BB2A601A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9022" y="6306530"/>
            <a:ext cx="683339" cy="365125"/>
          </a:xfrm>
        </p:spPr>
        <p:txBody>
          <a:bodyPr/>
          <a:lstStyle/>
          <a:p>
            <a:fld id="{F4CF23E9-2D3F-4760-AF49-9798B860EAE3}" type="slidenum">
              <a:rPr lang="en-GB" sz="1400" smtClean="0">
                <a:solidFill>
                  <a:schemeClr val="tx1"/>
                </a:solidFill>
              </a:rPr>
              <a:t>3</a:t>
            </a:fld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018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BF7FA-89D9-7E40-AF6E-E5FE84893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530" y="360071"/>
            <a:ext cx="8596668" cy="1892936"/>
          </a:xfrm>
        </p:spPr>
        <p:txBody>
          <a:bodyPr>
            <a:normAutofit fontScale="92500" lnSpcReduction="10000"/>
          </a:bodyPr>
          <a:lstStyle/>
          <a:p>
            <a:r>
              <a:rPr lang="lt-LT" dirty="0"/>
              <a:t>Tyrime dalyvavo 334 respondentai, iš kurių 311 Marijampolės miesto gyventojai.</a:t>
            </a:r>
          </a:p>
          <a:p>
            <a:r>
              <a:rPr lang="lt-LT" dirty="0"/>
              <a:t> Respondentų pasiskirstymas pagal lytį: </a:t>
            </a:r>
          </a:p>
          <a:p>
            <a:pPr marL="0" indent="0">
              <a:buNone/>
            </a:pPr>
            <a:r>
              <a:rPr lang="lt-LT" b="1" dirty="0"/>
              <a:t>                                vyrai 15,6 proc. </a:t>
            </a:r>
            <a:r>
              <a:rPr lang="lt-LT" dirty="0"/>
              <a:t>ir </a:t>
            </a:r>
            <a:r>
              <a:rPr lang="lt-LT" b="1" dirty="0"/>
              <a:t>moterys 84,4 proc. </a:t>
            </a:r>
          </a:p>
          <a:p>
            <a:pPr marL="0" indent="0">
              <a:buNone/>
            </a:pPr>
            <a:endParaRPr lang="lt-LT" b="1" dirty="0"/>
          </a:p>
          <a:p>
            <a:r>
              <a:rPr lang="lt-LT" dirty="0"/>
              <a:t> Respondentų pasiskirstymas pagal amžių: 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2F5E67-3ADA-AE75-C246-C8C752F86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5583" y="6380727"/>
            <a:ext cx="683339" cy="365125"/>
          </a:xfrm>
        </p:spPr>
        <p:txBody>
          <a:bodyPr/>
          <a:lstStyle/>
          <a:p>
            <a:fld id="{F4CF23E9-2D3F-4760-AF49-9798B860EAE3}" type="slidenum">
              <a:rPr lang="en-GB" sz="1400" smtClean="0">
                <a:solidFill>
                  <a:schemeClr val="tx1"/>
                </a:solidFill>
              </a:rPr>
              <a:t>4</a:t>
            </a:fld>
            <a:endParaRPr lang="en-GB" sz="140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2E81176-71D5-851C-5271-A760E44F0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799" y="2099067"/>
            <a:ext cx="7138399" cy="475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444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7907BA-4617-50EF-BEF3-4CF4B6E3F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8449" y="6356250"/>
            <a:ext cx="683339" cy="365125"/>
          </a:xfrm>
        </p:spPr>
        <p:txBody>
          <a:bodyPr/>
          <a:lstStyle/>
          <a:p>
            <a:fld id="{F4CF23E9-2D3F-4760-AF49-9798B860EAE3}" type="slidenum">
              <a:rPr lang="en-GB" sz="1400" smtClean="0">
                <a:solidFill>
                  <a:schemeClr val="tx1"/>
                </a:solidFill>
              </a:rPr>
              <a:t>5</a:t>
            </a:fld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14749A1-A6CA-9563-7E10-C752675EE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16" y="165000"/>
            <a:ext cx="9048896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096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7CB122B5-6C57-C6FD-5AF1-B475AE3C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6</a:t>
            </a:fld>
            <a:endParaRPr lang="en-GB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7CAD749-7ACF-B6E2-4E3E-42F128E05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13" y="333375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675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DBFB58F6-2FE0-5D1B-C8F8-698785B30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7</a:t>
            </a:fld>
            <a:endParaRPr lang="en-GB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FA106E4-EA65-EFDF-0696-7A7C51D6C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58" y="451513"/>
            <a:ext cx="8839544" cy="589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494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D26FCF45-13BD-FF9D-A40E-B7FCD4831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8</a:t>
            </a:fld>
            <a:endParaRPr lang="en-GB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C93E8F4-E536-DF0E-3BF2-F97AD2B03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01" y="215237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990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22EF339B-9801-D474-26C7-24B997A90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9</a:t>
            </a:fld>
            <a:endParaRPr lang="en-GB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9CC048C-57E3-7151-1E34-BC384A4D6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15" y="451513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280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658A5D62-1F7E-C573-0A0C-1FD9DE97D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10</a:t>
            </a:fld>
            <a:endParaRPr lang="en-GB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44C8093-C23E-1808-5DC3-E897FB8C0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46" y="333375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846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E99AECD7-5E05-C908-7573-B1946B542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11</a:t>
            </a:fld>
            <a:endParaRPr lang="en-GB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E0E1856-A538-691C-4C3C-5B19A1B1A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14" y="333375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705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E99AECD7-5E05-C908-7573-B1946B542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12</a:t>
            </a:fld>
            <a:endParaRPr lang="en-GB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19FA007-7B8F-984A-42E4-AAB77311C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20" y="333375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082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1A8A7772-8588-023D-C8A2-3319B5EA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13</a:t>
            </a:fld>
            <a:endParaRPr lang="en-GB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CC7B85BA-3402-A034-2B96-B051B3BB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74" y="333375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184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63511F76-C59C-2781-6F0D-6322C0D51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14</a:t>
            </a:fld>
            <a:endParaRPr lang="en-GB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4686406A-C033-2866-2763-EF56C4E45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13" y="451513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6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3030ECDB-769B-B6D2-CF13-DB5D304E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15</a:t>
            </a:fld>
            <a:endParaRPr lang="en-GB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E9B8CB72-70FE-D30F-F14D-67082DD3F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51" y="333375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765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496F7C1D-14FC-E1FF-B975-FFABDD876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16</a:t>
            </a:fld>
            <a:endParaRPr lang="en-GB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CC4867E1-2480-A0E4-C811-D776EB19B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59" y="333375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88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66A28D76-ED3C-646B-BF15-E993B1ABF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17</a:t>
            </a:fld>
            <a:endParaRPr lang="en-GB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B694FC0A-0BDD-2A05-C81A-4D8320616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43" y="333375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584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711F9CF1-7EE5-28B1-19E7-242A088B8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18</a:t>
            </a:fld>
            <a:endParaRPr lang="en-GB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0323373D-85F5-CCF4-F133-9DFDCC087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81" y="333375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455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FC074B07-0626-506B-3DBF-0F4FBF088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19</a:t>
            </a:fld>
            <a:endParaRPr lang="en-GB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067496DC-FC52-DEE9-DD75-A74EF8913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61" y="333375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920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95E8D238-67BD-5608-FFB0-55B8C7505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20</a:t>
            </a:fld>
            <a:endParaRPr lang="en-GB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E271AA87-F57A-628C-DA16-90FA16584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14" y="451513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882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9BDC9FBD-1948-1B60-56BD-6AB24CEDF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21</a:t>
            </a:fld>
            <a:endParaRPr lang="en-GB"/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FFA83BC9-7488-14DB-374D-B4613BF3A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67" y="451513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739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3C938D0F-BB31-085B-E6D1-8A695B52E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22</a:t>
            </a:fld>
            <a:endParaRPr lang="en-GB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F6495BD3-4996-2091-3931-CCE3CE942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73" y="215237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532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0F1337F3-0B6B-DDD7-B4AD-E6DA56847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23</a:t>
            </a:fld>
            <a:endParaRPr lang="en-GB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1ED59632-73A7-20EA-5A86-3AFADDC05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82" y="451513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824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21B033F5-1111-C9AD-37BD-D354A5A86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24</a:t>
            </a:fld>
            <a:endParaRPr lang="en-GB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05616CCD-966C-F292-BAC2-BF9DAD0C6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29" y="420876"/>
            <a:ext cx="928687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998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D71A10D-B1C4-DDAC-A319-6603FA06B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TIKSLINĖS GRUPĖS</a:t>
            </a:r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FF9A3BA-16E3-69F4-2F03-E5C2A8EEE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38" y="1270000"/>
            <a:ext cx="8596668" cy="3880773"/>
          </a:xfrm>
        </p:spPr>
        <p:txBody>
          <a:bodyPr>
            <a:noAutofit/>
          </a:bodyPr>
          <a:lstStyle/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lt-LT" sz="1600" dirty="0">
                <a:latin typeface="+mj-lt"/>
                <a:cs typeface="Times New Roman" panose="02020603050405020304" pitchFamily="18" charset="0"/>
              </a:rPr>
              <a:t>Senyvo amžiaus asmenys;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lt-LT" sz="1600" dirty="0">
                <a:latin typeface="+mj-lt"/>
                <a:cs typeface="Times New Roman" panose="02020603050405020304" pitchFamily="18" charset="0"/>
              </a:rPr>
              <a:t>Asmenys su negalia;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lt-LT" sz="1600" dirty="0">
                <a:latin typeface="+mj-lt"/>
                <a:cs typeface="Times New Roman" panose="02020603050405020304" pitchFamily="18" charset="0"/>
              </a:rPr>
              <a:t>Skurdą patiriantys asmenys;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lt-LT" sz="1600" dirty="0">
                <a:latin typeface="+mj-lt"/>
                <a:cs typeface="Times New Roman" panose="02020603050405020304" pitchFamily="18" charset="0"/>
              </a:rPr>
              <a:t>Socialinių pašalpų gavėjai;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lt-LT" sz="1600" dirty="0">
                <a:latin typeface="+mj-lt"/>
                <a:cs typeface="Times New Roman" panose="02020603050405020304" pitchFamily="18" charset="0"/>
              </a:rPr>
              <a:t>Socialinės rizikos šeimos ir jų vaikai;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lt-LT" sz="1600" dirty="0">
                <a:latin typeface="+mj-lt"/>
                <a:cs typeface="Times New Roman" panose="02020603050405020304" pitchFamily="18" charset="0"/>
              </a:rPr>
              <a:t>Marijampolės miesto gyventojai, dalyvaujantys veiklose siekiant </a:t>
            </a:r>
            <a:r>
              <a:rPr lang="lt-LT" sz="1600" dirty="0" err="1">
                <a:latin typeface="+mj-lt"/>
                <a:cs typeface="Times New Roman" panose="02020603050405020304" pitchFamily="18" charset="0"/>
              </a:rPr>
              <a:t>soc</a:t>
            </a:r>
            <a:r>
              <a:rPr lang="lt-LT" sz="1600" dirty="0">
                <a:latin typeface="+mj-lt"/>
                <a:cs typeface="Times New Roman" panose="02020603050405020304" pitchFamily="18" charset="0"/>
              </a:rPr>
              <a:t>. atskirties asmenų integracijos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lt-LT" sz="1600" dirty="0">
                <a:latin typeface="+mj-lt"/>
                <a:cs typeface="Times New Roman" panose="02020603050405020304" pitchFamily="18" charset="0"/>
              </a:rPr>
              <a:t>Ekonomiškai neaktyvūs gyventojai;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lt-LT" sz="1600" dirty="0">
                <a:latin typeface="+mj-lt"/>
                <a:cs typeface="Times New Roman" panose="02020603050405020304" pitchFamily="18" charset="0"/>
              </a:rPr>
              <a:t>Jauno verslo atstovai;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lt-LT" sz="1600" dirty="0">
                <a:latin typeface="+mj-lt"/>
                <a:cs typeface="Times New Roman" panose="02020603050405020304" pitchFamily="18" charset="0"/>
              </a:rPr>
              <a:t>Socialinio verslo steigėjai bei vystytojai.</a:t>
            </a:r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E01EA333-B66E-A492-25EA-52E0596ED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426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urinio vietos rezervavimo ženklas 4">
            <a:extLst>
              <a:ext uri="{FF2B5EF4-FFF2-40B4-BE49-F238E27FC236}">
                <a16:creationId xmlns:a16="http://schemas.microsoft.com/office/drawing/2014/main" id="{7E4FCCCD-CCF5-BAFC-D936-6D16C8B7C5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393277"/>
              </p:ext>
            </p:extLst>
          </p:nvPr>
        </p:nvGraphicFramePr>
        <p:xfrm>
          <a:off x="84842" y="632437"/>
          <a:ext cx="11217896" cy="5590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9CE010D3-16FB-0FBD-6893-C708426FB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8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1C900FA-8310-0DD8-D989-7C56386D8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8165009" cy="1320800"/>
          </a:xfrm>
        </p:spPr>
        <p:txBody>
          <a:bodyPr>
            <a:noAutofit/>
          </a:bodyPr>
          <a:lstStyle/>
          <a:p>
            <a:pPr algn="ctr"/>
            <a:r>
              <a:rPr lang="lt-LT" sz="2800" dirty="0">
                <a:solidFill>
                  <a:schemeClr val="tx1"/>
                </a:solidFill>
              </a:rPr>
              <a:t>1.1 UŽDAVINYS </a:t>
            </a:r>
            <a:br>
              <a:rPr lang="lt-LT" sz="2800" dirty="0">
                <a:solidFill>
                  <a:schemeClr val="tx1"/>
                </a:solidFill>
              </a:rPr>
            </a:br>
            <a:r>
              <a:rPr lang="lt-LT" sz="2800" dirty="0">
                <a:solidFill>
                  <a:schemeClr val="tx1"/>
                </a:solidFill>
              </a:rPr>
              <a:t>Didinti Marijampolės miesto gyventojų socialinę </a:t>
            </a:r>
            <a:r>
              <a:rPr lang="lt-LT" sz="2800" dirty="0" err="1">
                <a:solidFill>
                  <a:schemeClr val="tx1"/>
                </a:solidFill>
              </a:rPr>
              <a:t>įtrauktį</a:t>
            </a:r>
            <a:r>
              <a:rPr lang="lt-LT" sz="2800" dirty="0">
                <a:solidFill>
                  <a:schemeClr val="tx1"/>
                </a:solidFill>
              </a:rPr>
              <a:t> per socialinių paslaugų plėtrą ir sociokultūrines veiklas</a:t>
            </a:r>
            <a:br>
              <a:rPr lang="lt-LT" sz="2800" dirty="0"/>
            </a:br>
            <a:endParaRPr lang="en-GB" sz="28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AE3C752-E29F-D679-2C16-F0993E149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724" y="2516957"/>
            <a:ext cx="8268704" cy="35244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2000" dirty="0"/>
              <a:t>1.1.1 VEIKSMAS Socialinių pasaugų teikimas pažeidžiamiems asmenims</a:t>
            </a:r>
            <a:r>
              <a:rPr lang="en-US" sz="2000" dirty="0"/>
              <a:t>. </a:t>
            </a:r>
            <a:endParaRPr lang="lt-LT" sz="2000" dirty="0"/>
          </a:p>
          <a:p>
            <a:pPr marL="0" indent="0">
              <a:buNone/>
            </a:pPr>
            <a:r>
              <a:rPr lang="en-US" sz="2000" dirty="0"/>
              <a:t>I</a:t>
            </a:r>
            <a:r>
              <a:rPr lang="lt-LT" sz="2000" dirty="0"/>
              <a:t>š viso lėšų suma veiksmui: 205 440 Eur.</a:t>
            </a:r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r>
              <a:rPr lang="lt-LT" sz="2000" dirty="0"/>
              <a:t>1.1.2 VEIKSMAS  sociokultūrinių veiklų organizavimas, didinant socialiai pažeidžiamų asmenų integracija į visuomenę.</a:t>
            </a:r>
          </a:p>
          <a:p>
            <a:pPr marL="0" indent="0">
              <a:buNone/>
            </a:pPr>
            <a:r>
              <a:rPr lang="en-US" sz="2000" dirty="0"/>
              <a:t>I</a:t>
            </a:r>
            <a:r>
              <a:rPr lang="lt-LT" sz="2000" dirty="0"/>
              <a:t>š viso lėšų suma veiksmui: 370 162 Eur.</a:t>
            </a:r>
            <a:endParaRPr lang="en-GB" sz="2000" dirty="0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6750FD1E-E501-4B36-7FD4-ACCFADC5E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304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1C900FA-8310-0DD8-D989-7C56386D8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740044" cy="1320800"/>
          </a:xfrm>
        </p:spPr>
        <p:txBody>
          <a:bodyPr>
            <a:noAutofit/>
          </a:bodyPr>
          <a:lstStyle/>
          <a:p>
            <a:pPr algn="ctr"/>
            <a:r>
              <a:rPr lang="lt-LT" sz="2800" dirty="0">
                <a:solidFill>
                  <a:schemeClr val="tx1"/>
                </a:solidFill>
              </a:rPr>
              <a:t>1.2 UŽDAVINYS </a:t>
            </a:r>
            <a:br>
              <a:rPr lang="lt-LT" sz="2800" dirty="0">
                <a:solidFill>
                  <a:schemeClr val="tx1"/>
                </a:solidFill>
              </a:rPr>
            </a:br>
            <a:r>
              <a:rPr lang="lt-LT" sz="2800" dirty="0">
                <a:solidFill>
                  <a:schemeClr val="tx1"/>
                </a:solidFill>
              </a:rPr>
              <a:t>Skatinti Marijampolės miesto gyventojų ekonominį</a:t>
            </a:r>
            <a:br>
              <a:rPr lang="lt-LT" sz="2800" dirty="0">
                <a:solidFill>
                  <a:schemeClr val="tx1"/>
                </a:solidFill>
              </a:rPr>
            </a:br>
            <a:r>
              <a:rPr lang="lt-LT" sz="2800" dirty="0">
                <a:solidFill>
                  <a:schemeClr val="tx1"/>
                </a:solidFill>
              </a:rPr>
              <a:t>aktyvumą ir verslumą </a:t>
            </a:r>
            <a:br>
              <a:rPr lang="lt-LT" sz="2800" dirty="0"/>
            </a:br>
            <a:endParaRPr lang="en-GB" sz="28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AE3C752-E29F-D679-2C16-F0993E149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162" y="2254857"/>
            <a:ext cx="9173677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2000" dirty="0"/>
              <a:t>1.2.1 VEIKSMAS Ekonominio aktyvumo skatinimas, ugdant darbo rinkoje</a:t>
            </a:r>
          </a:p>
          <a:p>
            <a:pPr marL="0" indent="0">
              <a:buNone/>
            </a:pPr>
            <a:r>
              <a:rPr lang="lt-LT" sz="2000" dirty="0"/>
              <a:t>reikalingus ir verslumo įgūdžius.</a:t>
            </a:r>
          </a:p>
          <a:p>
            <a:pPr marL="0" indent="0">
              <a:buNone/>
            </a:pPr>
            <a:r>
              <a:rPr lang="en-US" sz="2000" dirty="0"/>
              <a:t>I</a:t>
            </a:r>
            <a:r>
              <a:rPr lang="lt-LT" sz="2000" dirty="0"/>
              <a:t>š viso lėšų suma veiksmui: 55 500 Eur.</a:t>
            </a:r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r>
              <a:rPr lang="lt-LT" sz="2000" dirty="0"/>
              <a:t>1.2.2 VEIKSMAS  Verslumo skatinimas, vykdant verslo konsultacijas, mokymus</a:t>
            </a:r>
          </a:p>
          <a:p>
            <a:pPr marL="0" indent="0">
              <a:buNone/>
            </a:pPr>
            <a:r>
              <a:rPr lang="lt-LT" sz="2000" dirty="0"/>
              <a:t>bei teikiant pagalbą verslo pradžiai.</a:t>
            </a:r>
          </a:p>
          <a:p>
            <a:pPr marL="0" indent="0">
              <a:buNone/>
            </a:pPr>
            <a:r>
              <a:rPr lang="en-US" sz="2000" dirty="0"/>
              <a:t>I</a:t>
            </a:r>
            <a:r>
              <a:rPr lang="lt-LT" sz="2000" dirty="0"/>
              <a:t>š viso lėšų suma veiksmui: 121 459 Eur.</a:t>
            </a:r>
            <a:endParaRPr lang="en-GB" sz="2000" dirty="0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6750FD1E-E501-4B36-7FD4-ACCFADC5E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6928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1C900FA-8310-0DD8-D989-7C56386D8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362972" cy="1320800"/>
          </a:xfrm>
        </p:spPr>
        <p:txBody>
          <a:bodyPr>
            <a:noAutofit/>
          </a:bodyPr>
          <a:lstStyle/>
          <a:p>
            <a:pPr algn="ctr"/>
            <a:r>
              <a:rPr lang="lt-LT" sz="2800" dirty="0">
                <a:solidFill>
                  <a:schemeClr val="tx1"/>
                </a:solidFill>
              </a:rPr>
              <a:t>1.3 UŽDAVINYS </a:t>
            </a:r>
            <a:br>
              <a:rPr lang="lt-LT" sz="2800" dirty="0">
                <a:solidFill>
                  <a:schemeClr val="tx1"/>
                </a:solidFill>
              </a:rPr>
            </a:br>
            <a:r>
              <a:rPr lang="lt-LT" sz="2800" dirty="0">
                <a:solidFill>
                  <a:schemeClr val="tx1"/>
                </a:solidFill>
              </a:rPr>
              <a:t>Skatinti socialinio verslo kūrimąsi ir plėtrą Marijampolės mieste</a:t>
            </a:r>
            <a:br>
              <a:rPr lang="lt-LT" sz="2800" dirty="0"/>
            </a:br>
            <a:endParaRPr lang="en-GB" sz="28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AE3C752-E29F-D679-2C16-F0993E149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367627"/>
            <a:ext cx="9220811" cy="3880773"/>
          </a:xfrm>
        </p:spPr>
        <p:txBody>
          <a:bodyPr/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2000" dirty="0"/>
              <a:t>1.3.1 VEIKSMAS </a:t>
            </a:r>
            <a:r>
              <a:rPr lang="pt-BR" sz="2000" dirty="0"/>
              <a:t>Socialinio verslo kūrimosi ir plėtros skatinimas</a:t>
            </a:r>
            <a:r>
              <a:rPr lang="lt-LT" sz="2000" dirty="0"/>
              <a:t>. </a:t>
            </a:r>
          </a:p>
          <a:p>
            <a:pPr marL="0" indent="0">
              <a:buNone/>
            </a:pPr>
            <a:r>
              <a:rPr lang="en-US" sz="2000" dirty="0"/>
              <a:t>I</a:t>
            </a:r>
            <a:r>
              <a:rPr lang="lt-LT" sz="2000" dirty="0"/>
              <a:t>š viso lėšų suma veiksmui: 328 519 Eur.</a:t>
            </a:r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endParaRPr lang="lt-LT" sz="2000" dirty="0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6750FD1E-E501-4B36-7FD4-ACCFADC5E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9421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104CD46-C1C8-A756-819B-81F30054E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800" b="1" dirty="0"/>
              <a:t>BIUDŽETAS</a:t>
            </a:r>
            <a:endParaRPr lang="en-GB" sz="4800" b="1" dirty="0"/>
          </a:p>
        </p:txBody>
      </p:sp>
      <p:graphicFrame>
        <p:nvGraphicFramePr>
          <p:cNvPr id="5" name="Turinio vietos rezervavimo ženklas 4">
            <a:extLst>
              <a:ext uri="{FF2B5EF4-FFF2-40B4-BE49-F238E27FC236}">
                <a16:creationId xmlns:a16="http://schemas.microsoft.com/office/drawing/2014/main" id="{7957249E-81C3-DD52-0B00-7DD4E6528D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1128956"/>
              </p:ext>
            </p:extLst>
          </p:nvPr>
        </p:nvGraphicFramePr>
        <p:xfrm>
          <a:off x="677863" y="1930400"/>
          <a:ext cx="8596312" cy="4111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313E62E5-F6C5-9304-E9DA-2ABAD2DC3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934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90947C8-B90E-BE18-65CC-561CEC5C2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RODIKLIAI</a:t>
            </a:r>
            <a:endParaRPr lang="en-GB" dirty="0"/>
          </a:p>
        </p:txBody>
      </p:sp>
      <p:graphicFrame>
        <p:nvGraphicFramePr>
          <p:cNvPr id="5" name="Turinio vietos rezervavimo ženklas 4">
            <a:extLst>
              <a:ext uri="{FF2B5EF4-FFF2-40B4-BE49-F238E27FC236}">
                <a16:creationId xmlns:a16="http://schemas.microsoft.com/office/drawing/2014/main" id="{9A209964-2BA7-7B16-3292-2A76B6CDD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2529192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45142F58-E86D-5458-9632-E844ADE3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1273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id="{013A0DF9-E2F4-61A4-3324-7F52B8069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9678" y="3429000"/>
            <a:ext cx="7766936" cy="1646302"/>
          </a:xfrm>
        </p:spPr>
        <p:txBody>
          <a:bodyPr/>
          <a:lstStyle/>
          <a:p>
            <a:pPr algn="l"/>
            <a:r>
              <a:rPr lang="lt-LT" sz="4000" dirty="0"/>
              <a:t>Strategija atitinka 2022-2030 m. Marijampolės regiono plėtros plano tikslams </a:t>
            </a:r>
            <a:br>
              <a:rPr lang="lt-LT" sz="4000" dirty="0"/>
            </a:br>
            <a:r>
              <a:rPr lang="lt-LT" sz="3200" dirty="0"/>
              <a:t>(2023-11-15 d. Marijampolės regiono plėtros kolegijos posėdis)</a:t>
            </a:r>
            <a:endParaRPr lang="en-GB" sz="3200" dirty="0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F4430562-3FE5-6AA0-9957-63FDD582C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23E9-2D3F-4760-AF49-9798B860EAE3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8714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3FC4237-E573-F722-621F-7DBB8B5897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766" y="821219"/>
            <a:ext cx="9653047" cy="3628233"/>
          </a:xfrm>
        </p:spPr>
        <p:txBody>
          <a:bodyPr/>
          <a:lstStyle/>
          <a:p>
            <a:pPr algn="ctr"/>
            <a:r>
              <a:rPr lang="lt-LT" dirty="0"/>
              <a:t>MARIJAMPOLĖS MIESTO VIETOS VEIKLOS GRUPĖS </a:t>
            </a:r>
            <a:br>
              <a:rPr lang="lt-LT" dirty="0"/>
            </a:br>
            <a:r>
              <a:rPr lang="lt-LT" dirty="0"/>
              <a:t>VIETOS PLĖTROS 2024-2029 M. STRATEGIJA</a:t>
            </a:r>
            <a:endParaRPr lang="en-GB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A7ED9901-4815-2CFF-5414-79B6F9151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5860" y="4587252"/>
            <a:ext cx="7766936" cy="1096899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2041BC-8A21-59DD-E55F-CC370F107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798243"/>
            <a:ext cx="3018626" cy="301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368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507</TotalTime>
  <Words>487</Words>
  <Application>Microsoft Office PowerPoint</Application>
  <PresentationFormat>Widescreen</PresentationFormat>
  <Paragraphs>102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Trebuchet MS</vt:lpstr>
      <vt:lpstr>Wingdings</vt:lpstr>
      <vt:lpstr>Wingdings 3</vt:lpstr>
      <vt:lpstr>Facet</vt:lpstr>
      <vt:lpstr>MARIJAMPOLĖS MIESTO VIETOS VEIKLOS GRUPĖS  VIETOS PLĖTROS 2024-2029 M. STRATEGIJA</vt:lpstr>
      <vt:lpstr>Strategijos rengimo kontekstas</vt:lpstr>
      <vt:lpstr>MARIJAMPOLĖS MIESTO SITUACIJOS IR GYVENTOJŲ POREIKIŲ TYRIMO REZULTATAI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TIKSLINĖS GRUPĖS</vt:lpstr>
      <vt:lpstr>PowerPoint Presentation</vt:lpstr>
      <vt:lpstr>1.1 UŽDAVINYS  Didinti Marijampolės miesto gyventojų socialinę įtrauktį per socialinių paslaugų plėtrą ir sociokultūrines veiklas </vt:lpstr>
      <vt:lpstr>1.2 UŽDAVINYS  Skatinti Marijampolės miesto gyventojų ekonominį aktyvumą ir verslumą  </vt:lpstr>
      <vt:lpstr>1.3 UŽDAVINYS  Skatinti socialinio verslo kūrimąsi ir plėtrą Marijampolės mieste </vt:lpstr>
      <vt:lpstr>BIUDŽETAS</vt:lpstr>
      <vt:lpstr>RODIKLIAI</vt:lpstr>
      <vt:lpstr>Strategija atitinka 2022-2030 m. Marijampolės regiono plėtros plano tikslams  (2023-11-15 d. Marijampolės regiono plėtros kolegijos posėdis)</vt:lpstr>
      <vt:lpstr>MARIJAMPOLĖS MIESTO VIETOS VEIKLOS GRUPĖS  VIETOS PLĖTROS 2024-2029 M. STRATEGIJA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Zilvinas Gelgota</dc:creator>
  <cp:lastModifiedBy>Diana Gudauskiene</cp:lastModifiedBy>
  <cp:revision>38</cp:revision>
  <dcterms:created xsi:type="dcterms:W3CDTF">2023-11-07T13:27:41Z</dcterms:created>
  <dcterms:modified xsi:type="dcterms:W3CDTF">2023-11-24T07:25:02Z</dcterms:modified>
</cp:coreProperties>
</file>